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3"/>
  </p:notesMasterIdLst>
  <p:handoutMasterIdLst>
    <p:handoutMasterId r:id="rId24"/>
  </p:handoutMasterIdLst>
  <p:sldIdLst>
    <p:sldId id="256" r:id="rId5"/>
    <p:sldId id="259" r:id="rId6"/>
    <p:sldId id="264" r:id="rId7"/>
    <p:sldId id="263" r:id="rId8"/>
    <p:sldId id="278" r:id="rId9"/>
    <p:sldId id="265" r:id="rId10"/>
    <p:sldId id="262" r:id="rId11"/>
    <p:sldId id="279" r:id="rId12"/>
    <p:sldId id="280" r:id="rId13"/>
    <p:sldId id="281" r:id="rId14"/>
    <p:sldId id="282" r:id="rId15"/>
    <p:sldId id="283" r:id="rId16"/>
    <p:sldId id="274" r:id="rId17"/>
    <p:sldId id="276" r:id="rId18"/>
    <p:sldId id="275" r:id="rId19"/>
    <p:sldId id="284" r:id="rId20"/>
    <p:sldId id="285" r:id="rId21"/>
    <p:sldId id="260" r:id="rId2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s-ES" dirty="0"/>
            <a:t>Introducción a Python</a:t>
          </a:r>
          <a:endParaRPr lang="es-ES" noProof="0" dirty="0"/>
        </a:p>
      </dgm:t>
    </dgm:pt>
    <dgm:pt modelId="{720680DC-AAA4-4434-A582-60EBCC5BA355}" type="parTrans" cxnId="{0B5DAE5F-BCDC-4BF7-A6E7-CF856886A64D}">
      <dgm:prSet/>
      <dgm:spPr/>
      <dgm:t>
        <a:bodyPr rtlCol="0"/>
        <a:lstStyle/>
        <a:p>
          <a:pPr rtl="0"/>
          <a:endParaRPr lang="es-ES" noProof="0" dirty="0"/>
        </a:p>
      </dgm:t>
    </dgm:pt>
    <dgm:pt modelId="{CA077D98-8478-47EA-B6A9-99ACE60C64D4}" type="sibTrans" cxnId="{0B5DAE5F-BCDC-4BF7-A6E7-CF856886A64D}">
      <dgm:prSet/>
      <dgm:spPr/>
      <dgm:t>
        <a:bodyPr rtlCol="0"/>
        <a:lstStyle/>
        <a:p>
          <a:pPr rtl="0"/>
          <a:endParaRPr lang="es-ES" noProof="0" dirty="0"/>
        </a:p>
      </dgm:t>
    </dgm:pt>
    <dgm:pt modelId="{C9774890-F7B1-4009-B150-F6923472574F}">
      <dgm:prSet/>
      <dgm:spPr/>
      <dgm:t>
        <a:bodyPr/>
        <a:lstStyle/>
        <a:p>
          <a:pPr>
            <a:buFont typeface="+mj-lt"/>
            <a:buAutoNum type="arabicPeriod"/>
          </a:pPr>
          <a:r>
            <a:rPr lang="es-ES" dirty="0"/>
            <a:t>Variables y Constantes</a:t>
          </a:r>
          <a:endParaRPr lang="es-BO" dirty="0"/>
        </a:p>
      </dgm:t>
    </dgm:pt>
    <dgm:pt modelId="{6666C0A2-A881-46C5-9531-DDF901E87F38}" type="parTrans" cxnId="{E96D7FD1-6508-4FF1-BDBD-A1EC87DD6FF4}">
      <dgm:prSet/>
      <dgm:spPr/>
      <dgm:t>
        <a:bodyPr/>
        <a:lstStyle/>
        <a:p>
          <a:endParaRPr lang="es-BO"/>
        </a:p>
      </dgm:t>
    </dgm:pt>
    <dgm:pt modelId="{EEF3B1F3-DCEB-417B-9046-0F0DFC02067E}" type="sibTrans" cxnId="{E96D7FD1-6508-4FF1-BDBD-A1EC87DD6FF4}">
      <dgm:prSet/>
      <dgm:spPr/>
      <dgm:t>
        <a:bodyPr/>
        <a:lstStyle/>
        <a:p>
          <a:endParaRPr lang="es-BO"/>
        </a:p>
      </dgm:t>
    </dgm:pt>
    <dgm:pt modelId="{58231A35-3EB9-474E-8885-DD28300FA96D}">
      <dgm:prSet/>
      <dgm:spPr/>
      <dgm:t>
        <a:bodyPr/>
        <a:lstStyle/>
        <a:p>
          <a:pPr>
            <a:buFont typeface="+mj-lt"/>
            <a:buAutoNum type="arabicPeriod"/>
          </a:pPr>
          <a:r>
            <a:rPr lang="es-ES" dirty="0"/>
            <a:t>Palabras reservadas</a:t>
          </a:r>
          <a:endParaRPr lang="es-BO" dirty="0"/>
        </a:p>
      </dgm:t>
    </dgm:pt>
    <dgm:pt modelId="{016D89C5-20C8-41B6-A8B0-A08508E8CF1B}" type="parTrans" cxnId="{2C1F5E30-FAA0-4A63-B257-0EE2017D9BFD}">
      <dgm:prSet/>
      <dgm:spPr/>
      <dgm:t>
        <a:bodyPr/>
        <a:lstStyle/>
        <a:p>
          <a:endParaRPr lang="es-BO"/>
        </a:p>
      </dgm:t>
    </dgm:pt>
    <dgm:pt modelId="{CC37B6D0-059D-4563-B7C0-5B43A5404A02}" type="sibTrans" cxnId="{2C1F5E30-FAA0-4A63-B257-0EE2017D9BFD}">
      <dgm:prSet/>
      <dgm:spPr/>
      <dgm:t>
        <a:bodyPr/>
        <a:lstStyle/>
        <a:p>
          <a:endParaRPr lang="es-BO"/>
        </a:p>
      </dgm:t>
    </dgm:pt>
    <dgm:pt modelId="{33277E49-E52A-41E4-9B2B-D4D37F294A49}">
      <dgm:prSet/>
      <dgm:spPr/>
      <dgm:t>
        <a:bodyPr/>
        <a:lstStyle/>
        <a:p>
          <a:pPr>
            <a:buFont typeface="+mj-lt"/>
            <a:buAutoNum type="arabicPeriod"/>
          </a:pPr>
          <a:r>
            <a:rPr lang="es-ES" dirty="0"/>
            <a:t>Tipos de datos</a:t>
          </a:r>
          <a:endParaRPr lang="es-BO" dirty="0"/>
        </a:p>
      </dgm:t>
    </dgm:pt>
    <dgm:pt modelId="{37928271-28D3-4CA2-982D-B42E5AE5DDAA}" type="parTrans" cxnId="{3A99509A-2F51-4D2D-852A-CA06A1A9C4DC}">
      <dgm:prSet/>
      <dgm:spPr/>
      <dgm:t>
        <a:bodyPr/>
        <a:lstStyle/>
        <a:p>
          <a:endParaRPr lang="es-BO"/>
        </a:p>
      </dgm:t>
    </dgm:pt>
    <dgm:pt modelId="{DE5882F7-D0B9-4B8F-8E96-52D76B4609E2}" type="sibTrans" cxnId="{3A99509A-2F51-4D2D-852A-CA06A1A9C4DC}">
      <dgm:prSet/>
      <dgm:spPr/>
      <dgm:t>
        <a:bodyPr/>
        <a:lstStyle/>
        <a:p>
          <a:endParaRPr lang="es-BO"/>
        </a:p>
      </dgm:t>
    </dgm:pt>
    <dgm:pt modelId="{2BC8BB8A-45F4-44BD-A8E5-0F9A0723E977}">
      <dgm:prSet/>
      <dgm:spPr/>
      <dgm:t>
        <a:bodyPr/>
        <a:lstStyle/>
        <a:p>
          <a:pPr>
            <a:buFont typeface="+mj-lt"/>
            <a:buAutoNum type="arabicPeriod"/>
          </a:pPr>
          <a:r>
            <a:rPr lang="es-ES" dirty="0"/>
            <a:t>Expresiones</a:t>
          </a:r>
          <a:endParaRPr lang="es-BO" dirty="0"/>
        </a:p>
      </dgm:t>
    </dgm:pt>
    <dgm:pt modelId="{3830D230-5C28-4E44-BECC-FB87EF2342AE}" type="parTrans" cxnId="{209E56A5-2C06-41E5-B3E2-F63C19BBBA2F}">
      <dgm:prSet/>
      <dgm:spPr/>
      <dgm:t>
        <a:bodyPr/>
        <a:lstStyle/>
        <a:p>
          <a:endParaRPr lang="es-BO"/>
        </a:p>
      </dgm:t>
    </dgm:pt>
    <dgm:pt modelId="{9E778116-5E42-4A6D-871A-894FB3337A88}" type="sibTrans" cxnId="{209E56A5-2C06-41E5-B3E2-F63C19BBBA2F}">
      <dgm:prSet/>
      <dgm:spPr/>
      <dgm:t>
        <a:bodyPr/>
        <a:lstStyle/>
        <a:p>
          <a:endParaRPr lang="es-BO"/>
        </a:p>
      </dgm:t>
    </dgm:pt>
    <dgm:pt modelId="{5475A679-BCB8-46A0-B486-69F40620EB67}">
      <dgm:prSet/>
      <dgm:spPr/>
      <dgm:t>
        <a:bodyPr/>
        <a:lstStyle/>
        <a:p>
          <a:pPr>
            <a:buFont typeface="+mj-lt"/>
            <a:buAutoNum type="arabicPeriod"/>
          </a:pPr>
          <a:r>
            <a:rPr lang="es-ES" dirty="0"/>
            <a:t>Comentarios</a:t>
          </a:r>
          <a:endParaRPr lang="es-BO" dirty="0"/>
        </a:p>
      </dgm:t>
    </dgm:pt>
    <dgm:pt modelId="{D951A758-B14D-4C01-AAB8-8D164A511D30}" type="parTrans" cxnId="{FD02808B-E965-40A1-8B98-EDBC9140E084}">
      <dgm:prSet/>
      <dgm:spPr/>
      <dgm:t>
        <a:bodyPr/>
        <a:lstStyle/>
        <a:p>
          <a:endParaRPr lang="es-BO"/>
        </a:p>
      </dgm:t>
    </dgm:pt>
    <dgm:pt modelId="{6B82A418-E649-4A4E-A06D-32FF13C75A24}" type="sibTrans" cxnId="{FD02808B-E965-40A1-8B98-EDBC9140E084}">
      <dgm:prSet/>
      <dgm:spPr/>
      <dgm:t>
        <a:bodyPr/>
        <a:lstStyle/>
        <a:p>
          <a:endParaRPr lang="es-BO"/>
        </a:p>
      </dgm:t>
    </dgm:pt>
    <dgm:pt modelId="{E34133E5-2598-47F7-8F0C-39D813D74638}">
      <dgm:prSet/>
      <dgm:spPr/>
      <dgm:t>
        <a:bodyPr/>
        <a:lstStyle/>
        <a:p>
          <a:pPr>
            <a:buFont typeface="+mj-lt"/>
            <a:buAutoNum type="arabicPeriod"/>
          </a:pPr>
          <a:r>
            <a:rPr lang="es-ES" dirty="0"/>
            <a:t>Operadores</a:t>
          </a:r>
          <a:endParaRPr lang="es-BO" dirty="0"/>
        </a:p>
      </dgm:t>
    </dgm:pt>
    <dgm:pt modelId="{D0B42EFC-2B0D-44CB-9FEF-0C32D6942070}" type="parTrans" cxnId="{8888E417-85B8-4D99-9044-86D3B8EFD645}">
      <dgm:prSet/>
      <dgm:spPr/>
      <dgm:t>
        <a:bodyPr/>
        <a:lstStyle/>
        <a:p>
          <a:endParaRPr lang="es-BO"/>
        </a:p>
      </dgm:t>
    </dgm:pt>
    <dgm:pt modelId="{4A9E8D77-3C3C-4607-A9B0-D4865D66DE11}" type="sibTrans" cxnId="{8888E417-85B8-4D99-9044-86D3B8EFD645}">
      <dgm:prSet/>
      <dgm:spPr/>
      <dgm:t>
        <a:bodyPr/>
        <a:lstStyle/>
        <a:p>
          <a:endParaRPr lang="es-BO"/>
        </a:p>
      </dgm:t>
    </dgm:pt>
    <dgm:pt modelId="{3D3C7CE4-A01A-4514-BC49-BD59A9B74EA2}">
      <dgm:prSet/>
      <dgm:spPr/>
    </dgm:pt>
    <dgm:pt modelId="{CC711D74-B56C-43E2-AF35-7866BB96B67F}" type="parTrans" cxnId="{247591E3-93FF-4B2C-8434-BB5DAC1D1005}">
      <dgm:prSet/>
      <dgm:spPr/>
      <dgm:t>
        <a:bodyPr/>
        <a:lstStyle/>
        <a:p>
          <a:endParaRPr lang="es-BO"/>
        </a:p>
      </dgm:t>
    </dgm:pt>
    <dgm:pt modelId="{71656BDB-3A8A-49B1-8C60-49C3BC453766}" type="sibTrans" cxnId="{247591E3-93FF-4B2C-8434-BB5DAC1D1005}">
      <dgm:prSet/>
      <dgm:spPr/>
      <dgm:t>
        <a:bodyPr/>
        <a:lstStyle/>
        <a:p>
          <a:endParaRPr lang="es-BO"/>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BF00BDE4-7FF0-4C60-A70C-F77ACD82806F}" type="pres">
      <dgm:prSet presAssocID="{C9774890-F7B1-4009-B150-F6923472574F}" presName="text_2" presStyleLbl="node1" presStyleIdx="1" presStyleCnt="7">
        <dgm:presLayoutVars>
          <dgm:bulletEnabled val="1"/>
        </dgm:presLayoutVars>
      </dgm:prSet>
      <dgm:spPr/>
    </dgm:pt>
    <dgm:pt modelId="{AC60B5A4-1768-44C7-91C1-D0D2773D0122}" type="pres">
      <dgm:prSet presAssocID="{C9774890-F7B1-4009-B150-F6923472574F}" presName="accent_2" presStyleCnt="0"/>
      <dgm:spPr/>
    </dgm:pt>
    <dgm:pt modelId="{35F62C06-2E86-4BAD-8607-33E75AA48BA8}" type="pres">
      <dgm:prSet presAssocID="{C9774890-F7B1-4009-B150-F6923472574F}" presName="accentRepeatNode" presStyleLbl="solidFgAcc1" presStyleIdx="1" presStyleCnt="7"/>
      <dgm:spPr/>
    </dgm:pt>
    <dgm:pt modelId="{C1583105-DC0C-480E-B142-1AB680B56EAC}" type="pres">
      <dgm:prSet presAssocID="{58231A35-3EB9-474E-8885-DD28300FA96D}" presName="text_3" presStyleLbl="node1" presStyleIdx="2" presStyleCnt="7">
        <dgm:presLayoutVars>
          <dgm:bulletEnabled val="1"/>
        </dgm:presLayoutVars>
      </dgm:prSet>
      <dgm:spPr/>
    </dgm:pt>
    <dgm:pt modelId="{5BF60C01-3EF8-4B1D-B146-40E58C20D4AB}" type="pres">
      <dgm:prSet presAssocID="{58231A35-3EB9-474E-8885-DD28300FA96D}" presName="accent_3" presStyleCnt="0"/>
      <dgm:spPr/>
    </dgm:pt>
    <dgm:pt modelId="{17B08D74-1738-4315-9C0F-B36173DB0DA9}" type="pres">
      <dgm:prSet presAssocID="{58231A35-3EB9-474E-8885-DD28300FA96D}" presName="accentRepeatNode" presStyleLbl="solidFgAcc1" presStyleIdx="2" presStyleCnt="7"/>
      <dgm:spPr/>
    </dgm:pt>
    <dgm:pt modelId="{34B1A02D-6692-4A0B-A6C5-D756EB92571C}" type="pres">
      <dgm:prSet presAssocID="{33277E49-E52A-41E4-9B2B-D4D37F294A49}" presName="text_4" presStyleLbl="node1" presStyleIdx="3" presStyleCnt="7">
        <dgm:presLayoutVars>
          <dgm:bulletEnabled val="1"/>
        </dgm:presLayoutVars>
      </dgm:prSet>
      <dgm:spPr/>
    </dgm:pt>
    <dgm:pt modelId="{1BB15A88-EEE2-4585-9CB3-C7E8678F6F00}" type="pres">
      <dgm:prSet presAssocID="{33277E49-E52A-41E4-9B2B-D4D37F294A49}" presName="accent_4" presStyleCnt="0"/>
      <dgm:spPr/>
    </dgm:pt>
    <dgm:pt modelId="{627601F5-4108-4313-88B9-A6C6CC94E693}" type="pres">
      <dgm:prSet presAssocID="{33277E49-E52A-41E4-9B2B-D4D37F294A49}" presName="accentRepeatNode" presStyleLbl="solidFgAcc1" presStyleIdx="3" presStyleCnt="7"/>
      <dgm:spPr/>
    </dgm:pt>
    <dgm:pt modelId="{E69CC4A8-9D06-476B-B9DD-F4D58B291BA1}" type="pres">
      <dgm:prSet presAssocID="{2BC8BB8A-45F4-44BD-A8E5-0F9A0723E977}" presName="text_5" presStyleLbl="node1" presStyleIdx="4" presStyleCnt="7">
        <dgm:presLayoutVars>
          <dgm:bulletEnabled val="1"/>
        </dgm:presLayoutVars>
      </dgm:prSet>
      <dgm:spPr/>
    </dgm:pt>
    <dgm:pt modelId="{4F090D3A-650C-44A6-ACBF-1DFBA4BB0F7C}" type="pres">
      <dgm:prSet presAssocID="{2BC8BB8A-45F4-44BD-A8E5-0F9A0723E977}" presName="accent_5" presStyleCnt="0"/>
      <dgm:spPr/>
    </dgm:pt>
    <dgm:pt modelId="{29CC27CE-F6E3-4196-934D-1B799DBD65FE}" type="pres">
      <dgm:prSet presAssocID="{2BC8BB8A-45F4-44BD-A8E5-0F9A0723E977}" presName="accentRepeatNode" presStyleLbl="solidFgAcc1" presStyleIdx="4" presStyleCnt="7"/>
      <dgm:spPr/>
    </dgm:pt>
    <dgm:pt modelId="{AAE84713-2841-4CDD-A967-CD58EEA3EB94}" type="pres">
      <dgm:prSet presAssocID="{5475A679-BCB8-46A0-B486-69F40620EB67}" presName="text_6" presStyleLbl="node1" presStyleIdx="5" presStyleCnt="7">
        <dgm:presLayoutVars>
          <dgm:bulletEnabled val="1"/>
        </dgm:presLayoutVars>
      </dgm:prSet>
      <dgm:spPr/>
    </dgm:pt>
    <dgm:pt modelId="{9A0E37E9-8064-4399-BAED-A2EB8E39695E}" type="pres">
      <dgm:prSet presAssocID="{5475A679-BCB8-46A0-B486-69F40620EB67}" presName="accent_6" presStyleCnt="0"/>
      <dgm:spPr/>
    </dgm:pt>
    <dgm:pt modelId="{F58074C2-9317-4A58-9A74-D79750980620}" type="pres">
      <dgm:prSet presAssocID="{5475A679-BCB8-46A0-B486-69F40620EB67}" presName="accentRepeatNode" presStyleLbl="solidFgAcc1" presStyleIdx="5" presStyleCnt="7"/>
      <dgm:spPr/>
    </dgm:pt>
    <dgm:pt modelId="{43EF4C7E-58DC-4D12-B7BF-5E0D7065D29C}" type="pres">
      <dgm:prSet presAssocID="{E34133E5-2598-47F7-8F0C-39D813D74638}" presName="text_7" presStyleLbl="node1" presStyleIdx="6" presStyleCnt="7">
        <dgm:presLayoutVars>
          <dgm:bulletEnabled val="1"/>
        </dgm:presLayoutVars>
      </dgm:prSet>
      <dgm:spPr/>
    </dgm:pt>
    <dgm:pt modelId="{E8767E0F-365D-4077-B8E3-66140713E880}" type="pres">
      <dgm:prSet presAssocID="{E34133E5-2598-47F7-8F0C-39D813D74638}" presName="accent_7" presStyleCnt="0"/>
      <dgm:spPr/>
    </dgm:pt>
    <dgm:pt modelId="{7BE826D7-94FD-4ECC-A68A-FE0FB49CCC43}" type="pres">
      <dgm:prSet presAssocID="{E34133E5-2598-47F7-8F0C-39D813D74638}" presName="accentRepeatNode" presStyleLbl="solidFgAcc1" presStyleIdx="6" presStyleCnt="7"/>
      <dgm:spPr/>
    </dgm:pt>
  </dgm:ptLst>
  <dgm:cxnLst>
    <dgm:cxn modelId="{A11E3B12-1828-45A7-86C3-BB85832DF84D}" type="presOf" srcId="{CA077D98-8478-47EA-B6A9-99ACE60C64D4}" destId="{D79B43FC-100B-4A0D-A4D5-0D2D04B99064}" srcOrd="0" destOrd="0" presId="urn:microsoft.com/office/officeart/2008/layout/VerticalCurvedList"/>
    <dgm:cxn modelId="{8888E417-85B8-4D99-9044-86D3B8EFD645}" srcId="{7E5AA53B-3EEE-4DE4-BB81-9044890C2946}" destId="{E34133E5-2598-47F7-8F0C-39D813D74638}" srcOrd="6" destOrd="0" parTransId="{D0B42EFC-2B0D-44CB-9FEF-0C32D6942070}" sibTransId="{4A9E8D77-3C3C-4607-A9B0-D4865D66DE11}"/>
    <dgm:cxn modelId="{2C1F5E30-FAA0-4A63-B257-0EE2017D9BFD}" srcId="{7E5AA53B-3EEE-4DE4-BB81-9044890C2946}" destId="{58231A35-3EB9-474E-8885-DD28300FA96D}" srcOrd="2" destOrd="0" parTransId="{016D89C5-20C8-41B6-A8B0-A08508E8CF1B}" sibTransId="{CC37B6D0-059D-4563-B7C0-5B43A5404A02}"/>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A123C386-0F58-44CE-A00B-974355242B23}" type="presOf" srcId="{2BC8BB8A-45F4-44BD-A8E5-0F9A0723E977}" destId="{E69CC4A8-9D06-476B-B9DD-F4D58B291BA1}" srcOrd="0" destOrd="0" presId="urn:microsoft.com/office/officeart/2008/layout/VerticalCurvedList"/>
    <dgm:cxn modelId="{FD02808B-E965-40A1-8B98-EDBC9140E084}" srcId="{7E5AA53B-3EEE-4DE4-BB81-9044890C2946}" destId="{5475A679-BCB8-46A0-B486-69F40620EB67}" srcOrd="5" destOrd="0" parTransId="{D951A758-B14D-4C01-AAB8-8D164A511D30}" sibTransId="{6B82A418-E649-4A4E-A06D-32FF13C75A24}"/>
    <dgm:cxn modelId="{4F65CC8F-B5A8-40BE-A32B-05862B543D6A}" type="presOf" srcId="{7E5AA53B-3EEE-4DE4-BB81-9044890C2946}" destId="{57806726-6E60-4ACC-9C1C-7DF9CC365A10}" srcOrd="0" destOrd="0" presId="urn:microsoft.com/office/officeart/2008/layout/VerticalCurvedList"/>
    <dgm:cxn modelId="{3A99509A-2F51-4D2D-852A-CA06A1A9C4DC}" srcId="{7E5AA53B-3EEE-4DE4-BB81-9044890C2946}" destId="{33277E49-E52A-41E4-9B2B-D4D37F294A49}" srcOrd="3" destOrd="0" parTransId="{37928271-28D3-4CA2-982D-B42E5AE5DDAA}" sibTransId="{DE5882F7-D0B9-4B8F-8E96-52D76B4609E2}"/>
    <dgm:cxn modelId="{209E56A5-2C06-41E5-B3E2-F63C19BBBA2F}" srcId="{7E5AA53B-3EEE-4DE4-BB81-9044890C2946}" destId="{2BC8BB8A-45F4-44BD-A8E5-0F9A0723E977}" srcOrd="4" destOrd="0" parTransId="{3830D230-5C28-4E44-BECC-FB87EF2342AE}" sibTransId="{9E778116-5E42-4A6D-871A-894FB3337A88}"/>
    <dgm:cxn modelId="{EB4812BD-D804-4506-A8AA-C195D8A14298}" type="presOf" srcId="{C9774890-F7B1-4009-B150-F6923472574F}" destId="{BF00BDE4-7FF0-4C60-A70C-F77ACD82806F}" srcOrd="0" destOrd="0" presId="urn:microsoft.com/office/officeart/2008/layout/VerticalCurvedList"/>
    <dgm:cxn modelId="{1FCF07C5-A2C1-48EE-8997-8168415FBFA6}" type="presOf" srcId="{5475A679-BCB8-46A0-B486-69F40620EB67}" destId="{AAE84713-2841-4CDD-A967-CD58EEA3EB94}" srcOrd="0" destOrd="0" presId="urn:microsoft.com/office/officeart/2008/layout/VerticalCurvedList"/>
    <dgm:cxn modelId="{348C5BCC-3484-45D6-A767-6BFF7B5841EE}" type="presOf" srcId="{33277E49-E52A-41E4-9B2B-D4D37F294A49}" destId="{34B1A02D-6692-4A0B-A6C5-D756EB92571C}" srcOrd="0" destOrd="0" presId="urn:microsoft.com/office/officeart/2008/layout/VerticalCurvedList"/>
    <dgm:cxn modelId="{E96D7FD1-6508-4FF1-BDBD-A1EC87DD6FF4}" srcId="{7E5AA53B-3EEE-4DE4-BB81-9044890C2946}" destId="{C9774890-F7B1-4009-B150-F6923472574F}" srcOrd="1" destOrd="0" parTransId="{6666C0A2-A881-46C5-9531-DDF901E87F38}" sibTransId="{EEF3B1F3-DCEB-417B-9046-0F0DFC02067E}"/>
    <dgm:cxn modelId="{862013DC-53D9-4110-9DA7-65F6229E0392}" type="presOf" srcId="{58231A35-3EB9-474E-8885-DD28300FA96D}" destId="{C1583105-DC0C-480E-B142-1AB680B56EAC}" srcOrd="0" destOrd="0" presId="urn:microsoft.com/office/officeart/2008/layout/VerticalCurvedList"/>
    <dgm:cxn modelId="{247591E3-93FF-4B2C-8434-BB5DAC1D1005}" srcId="{7E5AA53B-3EEE-4DE4-BB81-9044890C2946}" destId="{3D3C7CE4-A01A-4514-BC49-BD59A9B74EA2}" srcOrd="7" destOrd="0" parTransId="{CC711D74-B56C-43E2-AF35-7866BB96B67F}" sibTransId="{71656BDB-3A8A-49B1-8C60-49C3BC453766}"/>
    <dgm:cxn modelId="{9C6333F6-1233-47D4-9ED7-657BC292ABEF}" type="presOf" srcId="{E34133E5-2598-47F7-8F0C-39D813D74638}" destId="{43EF4C7E-58DC-4D12-B7BF-5E0D7065D29C}"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73736D08-54F8-4AA0-B5E9-02FB5B612640}" type="presParOf" srcId="{90561C55-3C6E-4D53-85E1-2C50BCDDA392}" destId="{BF00BDE4-7FF0-4C60-A70C-F77ACD82806F}" srcOrd="3" destOrd="0" presId="urn:microsoft.com/office/officeart/2008/layout/VerticalCurvedList"/>
    <dgm:cxn modelId="{D2F8D2F5-C49D-42BE-8C3C-7BA359F2F56B}" type="presParOf" srcId="{90561C55-3C6E-4D53-85E1-2C50BCDDA392}" destId="{AC60B5A4-1768-44C7-91C1-D0D2773D0122}" srcOrd="4" destOrd="0" presId="urn:microsoft.com/office/officeart/2008/layout/VerticalCurvedList"/>
    <dgm:cxn modelId="{26115635-0C5E-4AA8-89C6-7E5F468AD64E}" type="presParOf" srcId="{AC60B5A4-1768-44C7-91C1-D0D2773D0122}" destId="{35F62C06-2E86-4BAD-8607-33E75AA48BA8}" srcOrd="0" destOrd="0" presId="urn:microsoft.com/office/officeart/2008/layout/VerticalCurvedList"/>
    <dgm:cxn modelId="{CB1B8FB9-FAEB-44DB-BE2C-3547FC438D61}" type="presParOf" srcId="{90561C55-3C6E-4D53-85E1-2C50BCDDA392}" destId="{C1583105-DC0C-480E-B142-1AB680B56EAC}" srcOrd="5" destOrd="0" presId="urn:microsoft.com/office/officeart/2008/layout/VerticalCurvedList"/>
    <dgm:cxn modelId="{536A0792-58E6-487F-BB43-D97845A20401}" type="presParOf" srcId="{90561C55-3C6E-4D53-85E1-2C50BCDDA392}" destId="{5BF60C01-3EF8-4B1D-B146-40E58C20D4AB}" srcOrd="6" destOrd="0" presId="urn:microsoft.com/office/officeart/2008/layout/VerticalCurvedList"/>
    <dgm:cxn modelId="{46686576-EDBD-4720-824A-0FCB9E883FB5}" type="presParOf" srcId="{5BF60C01-3EF8-4B1D-B146-40E58C20D4AB}" destId="{17B08D74-1738-4315-9C0F-B36173DB0DA9}" srcOrd="0" destOrd="0" presId="urn:microsoft.com/office/officeart/2008/layout/VerticalCurvedList"/>
    <dgm:cxn modelId="{684DF8B3-A618-4C6C-AB35-B86B72EA0ACB}" type="presParOf" srcId="{90561C55-3C6E-4D53-85E1-2C50BCDDA392}" destId="{34B1A02D-6692-4A0B-A6C5-D756EB92571C}" srcOrd="7" destOrd="0" presId="urn:microsoft.com/office/officeart/2008/layout/VerticalCurvedList"/>
    <dgm:cxn modelId="{5DE3A9A3-78CB-464A-909A-F053FF5E24E9}" type="presParOf" srcId="{90561C55-3C6E-4D53-85E1-2C50BCDDA392}" destId="{1BB15A88-EEE2-4585-9CB3-C7E8678F6F00}" srcOrd="8" destOrd="0" presId="urn:microsoft.com/office/officeart/2008/layout/VerticalCurvedList"/>
    <dgm:cxn modelId="{5B1E6ADF-523D-4DA2-93FB-D1ABB3DF2639}" type="presParOf" srcId="{1BB15A88-EEE2-4585-9CB3-C7E8678F6F00}" destId="{627601F5-4108-4313-88B9-A6C6CC94E693}" srcOrd="0" destOrd="0" presId="urn:microsoft.com/office/officeart/2008/layout/VerticalCurvedList"/>
    <dgm:cxn modelId="{0217AE36-2FDB-4D28-A87E-D12534B9C9CC}" type="presParOf" srcId="{90561C55-3C6E-4D53-85E1-2C50BCDDA392}" destId="{E69CC4A8-9D06-476B-B9DD-F4D58B291BA1}" srcOrd="9" destOrd="0" presId="urn:microsoft.com/office/officeart/2008/layout/VerticalCurvedList"/>
    <dgm:cxn modelId="{8DF58A91-684A-4356-A2F1-AA94E9729249}" type="presParOf" srcId="{90561C55-3C6E-4D53-85E1-2C50BCDDA392}" destId="{4F090D3A-650C-44A6-ACBF-1DFBA4BB0F7C}" srcOrd="10" destOrd="0" presId="urn:microsoft.com/office/officeart/2008/layout/VerticalCurvedList"/>
    <dgm:cxn modelId="{C29D6646-EDF8-4880-95FE-AA2F7D90AB6F}" type="presParOf" srcId="{4F090D3A-650C-44A6-ACBF-1DFBA4BB0F7C}" destId="{29CC27CE-F6E3-4196-934D-1B799DBD65FE}" srcOrd="0" destOrd="0" presId="urn:microsoft.com/office/officeart/2008/layout/VerticalCurvedList"/>
    <dgm:cxn modelId="{260858F1-3F1D-4A97-A2F2-3BA728865A5F}" type="presParOf" srcId="{90561C55-3C6E-4D53-85E1-2C50BCDDA392}" destId="{AAE84713-2841-4CDD-A967-CD58EEA3EB94}" srcOrd="11" destOrd="0" presId="urn:microsoft.com/office/officeart/2008/layout/VerticalCurvedList"/>
    <dgm:cxn modelId="{281D3B08-DAC8-40D0-B1F5-5D34A1171C5D}" type="presParOf" srcId="{90561C55-3C6E-4D53-85E1-2C50BCDDA392}" destId="{9A0E37E9-8064-4399-BAED-A2EB8E39695E}" srcOrd="12" destOrd="0" presId="urn:microsoft.com/office/officeart/2008/layout/VerticalCurvedList"/>
    <dgm:cxn modelId="{F59AB132-16A7-4476-B3AC-82E7D83BD51B}" type="presParOf" srcId="{9A0E37E9-8064-4399-BAED-A2EB8E39695E}" destId="{F58074C2-9317-4A58-9A74-D79750980620}" srcOrd="0" destOrd="0" presId="urn:microsoft.com/office/officeart/2008/layout/VerticalCurvedList"/>
    <dgm:cxn modelId="{DE073312-ED6E-4C6F-86A3-1BAB4FF27D28}" type="presParOf" srcId="{90561C55-3C6E-4D53-85E1-2C50BCDDA392}" destId="{43EF4C7E-58DC-4D12-B7BF-5E0D7065D29C}" srcOrd="13" destOrd="0" presId="urn:microsoft.com/office/officeart/2008/layout/VerticalCurvedList"/>
    <dgm:cxn modelId="{0428BE40-86BB-42BA-BE98-FFFF7851EFEE}" type="presParOf" srcId="{90561C55-3C6E-4D53-85E1-2C50BCDDA392}" destId="{E8767E0F-365D-4077-B8E3-66140713E880}" srcOrd="14" destOrd="0" presId="urn:microsoft.com/office/officeart/2008/layout/VerticalCurvedList"/>
    <dgm:cxn modelId="{58755950-7351-4702-BA23-3B29AE9153ED}" type="presParOf" srcId="{E8767E0F-365D-4077-B8E3-66140713E880}" destId="{7BE826D7-94FD-4ECC-A68A-FE0FB49CCC4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72830E-2358-476E-9FF7-D91102732E5E}"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s-BO"/>
        </a:p>
      </dgm:t>
    </dgm:pt>
    <dgm:pt modelId="{2087C8D6-775A-4263-871D-EE6DE9A86F41}">
      <dgm:prSet phldrT="[Texto]"/>
      <dgm:spPr/>
      <dgm:t>
        <a:bodyPr/>
        <a:lstStyle/>
        <a:p>
          <a:r>
            <a:rPr lang="es-BO" dirty="0"/>
            <a:t>Simple y Rápido</a:t>
          </a:r>
        </a:p>
      </dgm:t>
    </dgm:pt>
    <dgm:pt modelId="{29899B06-FED5-41F3-9518-B42BC8F22A72}" type="parTrans" cxnId="{69F4FC7A-E83C-40A8-884B-18BE10CC86C9}">
      <dgm:prSet/>
      <dgm:spPr/>
      <dgm:t>
        <a:bodyPr/>
        <a:lstStyle/>
        <a:p>
          <a:endParaRPr lang="es-BO"/>
        </a:p>
      </dgm:t>
    </dgm:pt>
    <dgm:pt modelId="{79401F20-026A-4F96-9D5F-5B23E86743F8}" type="sibTrans" cxnId="{69F4FC7A-E83C-40A8-884B-18BE10CC86C9}">
      <dgm:prSet/>
      <dgm:spPr/>
      <dgm:t>
        <a:bodyPr/>
        <a:lstStyle/>
        <a:p>
          <a:endParaRPr lang="es-BO"/>
        </a:p>
      </dgm:t>
    </dgm:pt>
    <dgm:pt modelId="{A7883D73-8021-4CF0-A93E-5721C3D410C2}">
      <dgm:prSet phldrT="[Texto]"/>
      <dgm:spPr/>
      <dgm:t>
        <a:bodyPr/>
        <a:lstStyle/>
        <a:p>
          <a:r>
            <a:rPr lang="es-ES" dirty="0"/>
            <a:t>Este lenguaje simplifica mucho la programación “hace que te adaptes a un modo de lenguaje de programación, Python te propone un patrón”. </a:t>
          </a:r>
          <a:endParaRPr lang="es-BO" dirty="0"/>
        </a:p>
      </dgm:t>
    </dgm:pt>
    <dgm:pt modelId="{0707249A-FA54-4D23-A5F3-91B2EAF87C73}" type="parTrans" cxnId="{A005FC4E-A497-4083-AE2B-D416E6E240CF}">
      <dgm:prSet/>
      <dgm:spPr/>
      <dgm:t>
        <a:bodyPr/>
        <a:lstStyle/>
        <a:p>
          <a:endParaRPr lang="es-BO"/>
        </a:p>
      </dgm:t>
    </dgm:pt>
    <dgm:pt modelId="{0CF14837-1D7D-4427-99A6-4EC121570C9D}" type="sibTrans" cxnId="{A005FC4E-A497-4083-AE2B-D416E6E240CF}">
      <dgm:prSet/>
      <dgm:spPr/>
      <dgm:t>
        <a:bodyPr/>
        <a:lstStyle/>
        <a:p>
          <a:endParaRPr lang="es-BO"/>
        </a:p>
      </dgm:t>
    </dgm:pt>
    <dgm:pt modelId="{6210A2B3-6ECA-4A74-B237-D66D510205AA}">
      <dgm:prSet phldrT="[Texto]"/>
      <dgm:spPr/>
      <dgm:t>
        <a:bodyPr/>
        <a:lstStyle/>
        <a:p>
          <a:r>
            <a:rPr lang="es-BO" dirty="0"/>
            <a:t>Elegante y Flexible</a:t>
          </a:r>
        </a:p>
      </dgm:t>
    </dgm:pt>
    <dgm:pt modelId="{A3AFA9A5-A6E9-4448-A0E4-ADD3797C4214}" type="parTrans" cxnId="{D8FA02BD-73C4-4EE6-8469-3DDE1F8D89AB}">
      <dgm:prSet/>
      <dgm:spPr/>
      <dgm:t>
        <a:bodyPr/>
        <a:lstStyle/>
        <a:p>
          <a:endParaRPr lang="es-BO"/>
        </a:p>
      </dgm:t>
    </dgm:pt>
    <dgm:pt modelId="{288C83F8-7685-4735-8406-4992FC871B0F}" type="sibTrans" cxnId="{D8FA02BD-73C4-4EE6-8469-3DDE1F8D89AB}">
      <dgm:prSet/>
      <dgm:spPr/>
      <dgm:t>
        <a:bodyPr/>
        <a:lstStyle/>
        <a:p>
          <a:endParaRPr lang="es-BO"/>
        </a:p>
      </dgm:t>
    </dgm:pt>
    <dgm:pt modelId="{D8FD3C19-ECE8-431A-B347-F0D354C2E76F}">
      <dgm:prSet phldrT="[Texto]"/>
      <dgm:spPr/>
      <dgm:t>
        <a:bodyPr/>
        <a:lstStyle/>
        <a:p>
          <a:r>
            <a:rPr lang="es-ES" dirty="0"/>
            <a:t>El lenguaje le da muchas herramientas, si usted quiere listas de varios tipo de datos, no hace falta que declares cada tipo de datos. Es un lenguaje tan flexible usted no se preocupa tanto por los detalles</a:t>
          </a:r>
          <a:endParaRPr lang="es-BO" dirty="0"/>
        </a:p>
      </dgm:t>
    </dgm:pt>
    <dgm:pt modelId="{562638A4-B2F5-4FE2-98AE-6C6B4F4F95CE}" type="parTrans" cxnId="{2CFF794C-CF09-4CE2-9A36-32433AECB758}">
      <dgm:prSet/>
      <dgm:spPr/>
      <dgm:t>
        <a:bodyPr/>
        <a:lstStyle/>
        <a:p>
          <a:endParaRPr lang="es-BO"/>
        </a:p>
      </dgm:t>
    </dgm:pt>
    <dgm:pt modelId="{1D430EEE-2A75-45DB-9A70-799FC1799C03}" type="sibTrans" cxnId="{2CFF794C-CF09-4CE2-9A36-32433AECB758}">
      <dgm:prSet/>
      <dgm:spPr/>
      <dgm:t>
        <a:bodyPr/>
        <a:lstStyle/>
        <a:p>
          <a:endParaRPr lang="es-BO"/>
        </a:p>
      </dgm:t>
    </dgm:pt>
    <dgm:pt modelId="{C281E529-4F90-400C-B015-0458E5A95BAF}">
      <dgm:prSet phldrT="[Texto]"/>
      <dgm:spPr/>
      <dgm:t>
        <a:bodyPr/>
        <a:lstStyle/>
        <a:p>
          <a:r>
            <a:rPr lang="es-BO" dirty="0"/>
            <a:t>Programación sana y productiva</a:t>
          </a:r>
        </a:p>
      </dgm:t>
    </dgm:pt>
    <dgm:pt modelId="{77AEB7A3-5695-4B1E-A91C-33F2C49FB0D3}" type="parTrans" cxnId="{8D6CB13D-2844-4CE2-A1D1-2A15154FFFBF}">
      <dgm:prSet/>
      <dgm:spPr/>
      <dgm:t>
        <a:bodyPr/>
        <a:lstStyle/>
        <a:p>
          <a:endParaRPr lang="es-BO"/>
        </a:p>
      </dgm:t>
    </dgm:pt>
    <dgm:pt modelId="{C62917EB-D956-4043-8F05-9945C60421F8}" type="sibTrans" cxnId="{8D6CB13D-2844-4CE2-A1D1-2A15154FFFBF}">
      <dgm:prSet/>
      <dgm:spPr/>
      <dgm:t>
        <a:bodyPr/>
        <a:lstStyle/>
        <a:p>
          <a:endParaRPr lang="es-BO"/>
        </a:p>
      </dgm:t>
    </dgm:pt>
    <dgm:pt modelId="{B4C9AF0D-3DE7-499E-B224-CFD6AC5E35E0}">
      <dgm:prSet phldrT="[Texto]"/>
      <dgm:spPr/>
      <dgm:t>
        <a:bodyPr/>
        <a:lstStyle/>
        <a:p>
          <a:r>
            <a:rPr lang="es-ES" dirty="0"/>
            <a:t>Programar en Python se convierte en un estilo muy sano de programar: es sencillo de aprender, direccionado a las reglas perfectas, le hace como dependiente de mejorar, cumplir las reglas, el uso de las </a:t>
          </a:r>
          <a:r>
            <a:rPr lang="es-ES" dirty="0" err="1"/>
            <a:t>lineas</a:t>
          </a:r>
          <a:r>
            <a:rPr lang="es-ES" dirty="0"/>
            <a:t>, de variables”</a:t>
          </a:r>
          <a:endParaRPr lang="es-BO" dirty="0"/>
        </a:p>
      </dgm:t>
    </dgm:pt>
    <dgm:pt modelId="{9AB87B28-F879-4474-BA6F-02A2473A13AC}" type="parTrans" cxnId="{94D67E31-F944-4A83-BC96-0731AADD3411}">
      <dgm:prSet/>
      <dgm:spPr/>
      <dgm:t>
        <a:bodyPr/>
        <a:lstStyle/>
        <a:p>
          <a:endParaRPr lang="es-BO"/>
        </a:p>
      </dgm:t>
    </dgm:pt>
    <dgm:pt modelId="{B799E085-5AFF-445F-BB72-9DAA12035D3F}" type="sibTrans" cxnId="{94D67E31-F944-4A83-BC96-0731AADD3411}">
      <dgm:prSet/>
      <dgm:spPr/>
      <dgm:t>
        <a:bodyPr/>
        <a:lstStyle/>
        <a:p>
          <a:endParaRPr lang="es-BO"/>
        </a:p>
      </dgm:t>
    </dgm:pt>
    <dgm:pt modelId="{BA811FD8-E63A-4D79-9CEF-0F3B6566E076}" type="pres">
      <dgm:prSet presAssocID="{5B72830E-2358-476E-9FF7-D91102732E5E}" presName="theList" presStyleCnt="0">
        <dgm:presLayoutVars>
          <dgm:dir/>
          <dgm:animLvl val="lvl"/>
          <dgm:resizeHandles val="exact"/>
        </dgm:presLayoutVars>
      </dgm:prSet>
      <dgm:spPr/>
    </dgm:pt>
    <dgm:pt modelId="{1CF2B2B1-DB14-407A-8964-23891483052A}" type="pres">
      <dgm:prSet presAssocID="{2087C8D6-775A-4263-871D-EE6DE9A86F41}" presName="compNode" presStyleCnt="0"/>
      <dgm:spPr/>
    </dgm:pt>
    <dgm:pt modelId="{7FD496E6-CA00-4881-8597-FD23CB2C9812}" type="pres">
      <dgm:prSet presAssocID="{2087C8D6-775A-4263-871D-EE6DE9A86F41}" presName="aNode" presStyleLbl="bgShp" presStyleIdx="0" presStyleCnt="3"/>
      <dgm:spPr/>
    </dgm:pt>
    <dgm:pt modelId="{0C9A6FCB-9828-4955-BDEF-A53F80C01B97}" type="pres">
      <dgm:prSet presAssocID="{2087C8D6-775A-4263-871D-EE6DE9A86F41}" presName="textNode" presStyleLbl="bgShp" presStyleIdx="0" presStyleCnt="3"/>
      <dgm:spPr/>
    </dgm:pt>
    <dgm:pt modelId="{510F90F1-C6C3-45AD-B272-54514018670A}" type="pres">
      <dgm:prSet presAssocID="{2087C8D6-775A-4263-871D-EE6DE9A86F41}" presName="compChildNode" presStyleCnt="0"/>
      <dgm:spPr/>
    </dgm:pt>
    <dgm:pt modelId="{72240673-8536-4ADD-BDA8-16E41BAC966F}" type="pres">
      <dgm:prSet presAssocID="{2087C8D6-775A-4263-871D-EE6DE9A86F41}" presName="theInnerList" presStyleCnt="0"/>
      <dgm:spPr/>
    </dgm:pt>
    <dgm:pt modelId="{7D82D4AA-9778-406E-8BB4-208DEA73B1B5}" type="pres">
      <dgm:prSet presAssocID="{A7883D73-8021-4CF0-A93E-5721C3D410C2}" presName="childNode" presStyleLbl="node1" presStyleIdx="0" presStyleCnt="3">
        <dgm:presLayoutVars>
          <dgm:bulletEnabled val="1"/>
        </dgm:presLayoutVars>
      </dgm:prSet>
      <dgm:spPr/>
    </dgm:pt>
    <dgm:pt modelId="{65484206-2076-4FFB-B08E-D6FC31CFFCC8}" type="pres">
      <dgm:prSet presAssocID="{2087C8D6-775A-4263-871D-EE6DE9A86F41}" presName="aSpace" presStyleCnt="0"/>
      <dgm:spPr/>
    </dgm:pt>
    <dgm:pt modelId="{5C5AC003-35EF-41AB-AE70-F75B686BF7F2}" type="pres">
      <dgm:prSet presAssocID="{6210A2B3-6ECA-4A74-B237-D66D510205AA}" presName="compNode" presStyleCnt="0"/>
      <dgm:spPr/>
    </dgm:pt>
    <dgm:pt modelId="{6C820E55-382A-40DC-B9AD-10328FC473D4}" type="pres">
      <dgm:prSet presAssocID="{6210A2B3-6ECA-4A74-B237-D66D510205AA}" presName="aNode" presStyleLbl="bgShp" presStyleIdx="1" presStyleCnt="3"/>
      <dgm:spPr/>
    </dgm:pt>
    <dgm:pt modelId="{1A986700-BB1B-49A5-9450-FC181F159257}" type="pres">
      <dgm:prSet presAssocID="{6210A2B3-6ECA-4A74-B237-D66D510205AA}" presName="textNode" presStyleLbl="bgShp" presStyleIdx="1" presStyleCnt="3"/>
      <dgm:spPr/>
    </dgm:pt>
    <dgm:pt modelId="{B473566A-1B90-42FA-8756-2E5DD65FE132}" type="pres">
      <dgm:prSet presAssocID="{6210A2B3-6ECA-4A74-B237-D66D510205AA}" presName="compChildNode" presStyleCnt="0"/>
      <dgm:spPr/>
    </dgm:pt>
    <dgm:pt modelId="{C40D031E-66C9-485D-9F2F-04B0EC207C1E}" type="pres">
      <dgm:prSet presAssocID="{6210A2B3-6ECA-4A74-B237-D66D510205AA}" presName="theInnerList" presStyleCnt="0"/>
      <dgm:spPr/>
    </dgm:pt>
    <dgm:pt modelId="{A5632387-4AB3-4E69-B6C8-99A0D1209088}" type="pres">
      <dgm:prSet presAssocID="{D8FD3C19-ECE8-431A-B347-F0D354C2E76F}" presName="childNode" presStyleLbl="node1" presStyleIdx="1" presStyleCnt="3">
        <dgm:presLayoutVars>
          <dgm:bulletEnabled val="1"/>
        </dgm:presLayoutVars>
      </dgm:prSet>
      <dgm:spPr/>
    </dgm:pt>
    <dgm:pt modelId="{C0E4F669-6B01-4DBA-B9C4-F11768B557EC}" type="pres">
      <dgm:prSet presAssocID="{6210A2B3-6ECA-4A74-B237-D66D510205AA}" presName="aSpace" presStyleCnt="0"/>
      <dgm:spPr/>
    </dgm:pt>
    <dgm:pt modelId="{82BFA396-E1EF-4C55-AA51-71C21F82FF41}" type="pres">
      <dgm:prSet presAssocID="{C281E529-4F90-400C-B015-0458E5A95BAF}" presName="compNode" presStyleCnt="0"/>
      <dgm:spPr/>
    </dgm:pt>
    <dgm:pt modelId="{B0F388EE-1A54-4C36-B058-23518225EC4B}" type="pres">
      <dgm:prSet presAssocID="{C281E529-4F90-400C-B015-0458E5A95BAF}" presName="aNode" presStyleLbl="bgShp" presStyleIdx="2" presStyleCnt="3"/>
      <dgm:spPr/>
    </dgm:pt>
    <dgm:pt modelId="{D9F00323-4B8E-4681-8313-F2A1CEA7FA39}" type="pres">
      <dgm:prSet presAssocID="{C281E529-4F90-400C-B015-0458E5A95BAF}" presName="textNode" presStyleLbl="bgShp" presStyleIdx="2" presStyleCnt="3"/>
      <dgm:spPr/>
    </dgm:pt>
    <dgm:pt modelId="{D79C2AA5-42D3-495C-A5F1-2DA2C777B379}" type="pres">
      <dgm:prSet presAssocID="{C281E529-4F90-400C-B015-0458E5A95BAF}" presName="compChildNode" presStyleCnt="0"/>
      <dgm:spPr/>
    </dgm:pt>
    <dgm:pt modelId="{458670F1-0EA2-481A-A630-C4E601A0507E}" type="pres">
      <dgm:prSet presAssocID="{C281E529-4F90-400C-B015-0458E5A95BAF}" presName="theInnerList" presStyleCnt="0"/>
      <dgm:spPr/>
    </dgm:pt>
    <dgm:pt modelId="{CDE9B1CD-6D52-488C-A67F-9A95539A5FE7}" type="pres">
      <dgm:prSet presAssocID="{B4C9AF0D-3DE7-499E-B224-CFD6AC5E35E0}" presName="childNode" presStyleLbl="node1" presStyleIdx="2" presStyleCnt="3">
        <dgm:presLayoutVars>
          <dgm:bulletEnabled val="1"/>
        </dgm:presLayoutVars>
      </dgm:prSet>
      <dgm:spPr/>
    </dgm:pt>
  </dgm:ptLst>
  <dgm:cxnLst>
    <dgm:cxn modelId="{AF19D811-3AEA-4968-B7BD-615642C98EA7}" type="presOf" srcId="{2087C8D6-775A-4263-871D-EE6DE9A86F41}" destId="{0C9A6FCB-9828-4955-BDEF-A53F80C01B97}" srcOrd="1" destOrd="0" presId="urn:microsoft.com/office/officeart/2005/8/layout/lProcess2"/>
    <dgm:cxn modelId="{63EBBA21-6C24-423B-AFD4-1BBB451FA15F}" type="presOf" srcId="{A7883D73-8021-4CF0-A93E-5721C3D410C2}" destId="{7D82D4AA-9778-406E-8BB4-208DEA73B1B5}" srcOrd="0" destOrd="0" presId="urn:microsoft.com/office/officeart/2005/8/layout/lProcess2"/>
    <dgm:cxn modelId="{8DDCE02C-CDD9-4E87-A71E-7C9BFCC4EE5F}" type="presOf" srcId="{6210A2B3-6ECA-4A74-B237-D66D510205AA}" destId="{1A986700-BB1B-49A5-9450-FC181F159257}" srcOrd="1" destOrd="0" presId="urn:microsoft.com/office/officeart/2005/8/layout/lProcess2"/>
    <dgm:cxn modelId="{94D67E31-F944-4A83-BC96-0731AADD3411}" srcId="{C281E529-4F90-400C-B015-0458E5A95BAF}" destId="{B4C9AF0D-3DE7-499E-B224-CFD6AC5E35E0}" srcOrd="0" destOrd="0" parTransId="{9AB87B28-F879-4474-BA6F-02A2473A13AC}" sibTransId="{B799E085-5AFF-445F-BB72-9DAA12035D3F}"/>
    <dgm:cxn modelId="{8D6CB13D-2844-4CE2-A1D1-2A15154FFFBF}" srcId="{5B72830E-2358-476E-9FF7-D91102732E5E}" destId="{C281E529-4F90-400C-B015-0458E5A95BAF}" srcOrd="2" destOrd="0" parTransId="{77AEB7A3-5695-4B1E-A91C-33F2C49FB0D3}" sibTransId="{C62917EB-D956-4043-8F05-9945C60421F8}"/>
    <dgm:cxn modelId="{2CFF794C-CF09-4CE2-9A36-32433AECB758}" srcId="{6210A2B3-6ECA-4A74-B237-D66D510205AA}" destId="{D8FD3C19-ECE8-431A-B347-F0D354C2E76F}" srcOrd="0" destOrd="0" parTransId="{562638A4-B2F5-4FE2-98AE-6C6B4F4F95CE}" sibTransId="{1D430EEE-2A75-45DB-9A70-799FC1799C03}"/>
    <dgm:cxn modelId="{A005FC4E-A497-4083-AE2B-D416E6E240CF}" srcId="{2087C8D6-775A-4263-871D-EE6DE9A86F41}" destId="{A7883D73-8021-4CF0-A93E-5721C3D410C2}" srcOrd="0" destOrd="0" parTransId="{0707249A-FA54-4D23-A5F3-91B2EAF87C73}" sibTransId="{0CF14837-1D7D-4427-99A6-4EC121570C9D}"/>
    <dgm:cxn modelId="{145B8F71-ADB7-438B-8F64-4D94641DCE84}" type="presOf" srcId="{C281E529-4F90-400C-B015-0458E5A95BAF}" destId="{D9F00323-4B8E-4681-8313-F2A1CEA7FA39}" srcOrd="1" destOrd="0" presId="urn:microsoft.com/office/officeart/2005/8/layout/lProcess2"/>
    <dgm:cxn modelId="{31878655-5958-4805-8FE9-CC587AD88648}" type="presOf" srcId="{2087C8D6-775A-4263-871D-EE6DE9A86F41}" destId="{7FD496E6-CA00-4881-8597-FD23CB2C9812}" srcOrd="0" destOrd="0" presId="urn:microsoft.com/office/officeart/2005/8/layout/lProcess2"/>
    <dgm:cxn modelId="{69F4FC7A-E83C-40A8-884B-18BE10CC86C9}" srcId="{5B72830E-2358-476E-9FF7-D91102732E5E}" destId="{2087C8D6-775A-4263-871D-EE6DE9A86F41}" srcOrd="0" destOrd="0" parTransId="{29899B06-FED5-41F3-9518-B42BC8F22A72}" sibTransId="{79401F20-026A-4F96-9D5F-5B23E86743F8}"/>
    <dgm:cxn modelId="{B3B4E8B1-FA83-4877-BD1D-CFE9BD9C39CF}" type="presOf" srcId="{6210A2B3-6ECA-4A74-B237-D66D510205AA}" destId="{6C820E55-382A-40DC-B9AD-10328FC473D4}" srcOrd="0" destOrd="0" presId="urn:microsoft.com/office/officeart/2005/8/layout/lProcess2"/>
    <dgm:cxn modelId="{D8FA02BD-73C4-4EE6-8469-3DDE1F8D89AB}" srcId="{5B72830E-2358-476E-9FF7-D91102732E5E}" destId="{6210A2B3-6ECA-4A74-B237-D66D510205AA}" srcOrd="1" destOrd="0" parTransId="{A3AFA9A5-A6E9-4448-A0E4-ADD3797C4214}" sibTransId="{288C83F8-7685-4735-8406-4992FC871B0F}"/>
    <dgm:cxn modelId="{0463B6CA-AD50-41A8-B32E-047A3A1C55EC}" type="presOf" srcId="{D8FD3C19-ECE8-431A-B347-F0D354C2E76F}" destId="{A5632387-4AB3-4E69-B6C8-99A0D1209088}" srcOrd="0" destOrd="0" presId="urn:microsoft.com/office/officeart/2005/8/layout/lProcess2"/>
    <dgm:cxn modelId="{F7621BD6-6D18-4DDA-9C3B-2D41204B6E9E}" type="presOf" srcId="{B4C9AF0D-3DE7-499E-B224-CFD6AC5E35E0}" destId="{CDE9B1CD-6D52-488C-A67F-9A95539A5FE7}" srcOrd="0" destOrd="0" presId="urn:microsoft.com/office/officeart/2005/8/layout/lProcess2"/>
    <dgm:cxn modelId="{5124F1F4-6B36-4A48-8859-784610CBC4E5}" type="presOf" srcId="{C281E529-4F90-400C-B015-0458E5A95BAF}" destId="{B0F388EE-1A54-4C36-B058-23518225EC4B}" srcOrd="0" destOrd="0" presId="urn:microsoft.com/office/officeart/2005/8/layout/lProcess2"/>
    <dgm:cxn modelId="{ED38F4FC-3B02-4055-87E4-30B1F46F521C}" type="presOf" srcId="{5B72830E-2358-476E-9FF7-D91102732E5E}" destId="{BA811FD8-E63A-4D79-9CEF-0F3B6566E076}" srcOrd="0" destOrd="0" presId="urn:microsoft.com/office/officeart/2005/8/layout/lProcess2"/>
    <dgm:cxn modelId="{7E29C52C-4924-4707-A88B-17516A5D609F}" type="presParOf" srcId="{BA811FD8-E63A-4D79-9CEF-0F3B6566E076}" destId="{1CF2B2B1-DB14-407A-8964-23891483052A}" srcOrd="0" destOrd="0" presId="urn:microsoft.com/office/officeart/2005/8/layout/lProcess2"/>
    <dgm:cxn modelId="{DAAD0D32-989A-4D51-8A32-E144E504C0D7}" type="presParOf" srcId="{1CF2B2B1-DB14-407A-8964-23891483052A}" destId="{7FD496E6-CA00-4881-8597-FD23CB2C9812}" srcOrd="0" destOrd="0" presId="urn:microsoft.com/office/officeart/2005/8/layout/lProcess2"/>
    <dgm:cxn modelId="{3E479739-1951-4668-89B9-53F5EEF1B11C}" type="presParOf" srcId="{1CF2B2B1-DB14-407A-8964-23891483052A}" destId="{0C9A6FCB-9828-4955-BDEF-A53F80C01B97}" srcOrd="1" destOrd="0" presId="urn:microsoft.com/office/officeart/2005/8/layout/lProcess2"/>
    <dgm:cxn modelId="{9A92E86B-4BF4-4F76-8A16-8FA865CFADA0}" type="presParOf" srcId="{1CF2B2B1-DB14-407A-8964-23891483052A}" destId="{510F90F1-C6C3-45AD-B272-54514018670A}" srcOrd="2" destOrd="0" presId="urn:microsoft.com/office/officeart/2005/8/layout/lProcess2"/>
    <dgm:cxn modelId="{177E968E-D5EE-4536-B90B-EF3485190FF3}" type="presParOf" srcId="{510F90F1-C6C3-45AD-B272-54514018670A}" destId="{72240673-8536-4ADD-BDA8-16E41BAC966F}" srcOrd="0" destOrd="0" presId="urn:microsoft.com/office/officeart/2005/8/layout/lProcess2"/>
    <dgm:cxn modelId="{D92A08DE-BE07-4DDD-81CD-06F7B40651C5}" type="presParOf" srcId="{72240673-8536-4ADD-BDA8-16E41BAC966F}" destId="{7D82D4AA-9778-406E-8BB4-208DEA73B1B5}" srcOrd="0" destOrd="0" presId="urn:microsoft.com/office/officeart/2005/8/layout/lProcess2"/>
    <dgm:cxn modelId="{950A77FA-D79E-4CFB-A336-2EA1EB5D7936}" type="presParOf" srcId="{BA811FD8-E63A-4D79-9CEF-0F3B6566E076}" destId="{65484206-2076-4FFB-B08E-D6FC31CFFCC8}" srcOrd="1" destOrd="0" presId="urn:microsoft.com/office/officeart/2005/8/layout/lProcess2"/>
    <dgm:cxn modelId="{54940EB0-6962-4021-AFAF-FD1B3A8D3378}" type="presParOf" srcId="{BA811FD8-E63A-4D79-9CEF-0F3B6566E076}" destId="{5C5AC003-35EF-41AB-AE70-F75B686BF7F2}" srcOrd="2" destOrd="0" presId="urn:microsoft.com/office/officeart/2005/8/layout/lProcess2"/>
    <dgm:cxn modelId="{47C36C29-9DB0-48E9-AB9D-17030B128D16}" type="presParOf" srcId="{5C5AC003-35EF-41AB-AE70-F75B686BF7F2}" destId="{6C820E55-382A-40DC-B9AD-10328FC473D4}" srcOrd="0" destOrd="0" presId="urn:microsoft.com/office/officeart/2005/8/layout/lProcess2"/>
    <dgm:cxn modelId="{43B88DEF-E9FB-4DA9-A23C-99A7A833FE5F}" type="presParOf" srcId="{5C5AC003-35EF-41AB-AE70-F75B686BF7F2}" destId="{1A986700-BB1B-49A5-9450-FC181F159257}" srcOrd="1" destOrd="0" presId="urn:microsoft.com/office/officeart/2005/8/layout/lProcess2"/>
    <dgm:cxn modelId="{D72317C5-E61D-4275-BCAF-55525A7939F1}" type="presParOf" srcId="{5C5AC003-35EF-41AB-AE70-F75B686BF7F2}" destId="{B473566A-1B90-42FA-8756-2E5DD65FE132}" srcOrd="2" destOrd="0" presId="urn:microsoft.com/office/officeart/2005/8/layout/lProcess2"/>
    <dgm:cxn modelId="{66CD01D1-0D1A-4962-A1BE-980F9F3EC125}" type="presParOf" srcId="{B473566A-1B90-42FA-8756-2E5DD65FE132}" destId="{C40D031E-66C9-485D-9F2F-04B0EC207C1E}" srcOrd="0" destOrd="0" presId="urn:microsoft.com/office/officeart/2005/8/layout/lProcess2"/>
    <dgm:cxn modelId="{05291ED2-3FE1-41EE-97A4-FCF7CB0DE8F6}" type="presParOf" srcId="{C40D031E-66C9-485D-9F2F-04B0EC207C1E}" destId="{A5632387-4AB3-4E69-B6C8-99A0D1209088}" srcOrd="0" destOrd="0" presId="urn:microsoft.com/office/officeart/2005/8/layout/lProcess2"/>
    <dgm:cxn modelId="{D00773B3-3063-4BBF-A4F9-2A5BE068EE38}" type="presParOf" srcId="{BA811FD8-E63A-4D79-9CEF-0F3B6566E076}" destId="{C0E4F669-6B01-4DBA-B9C4-F11768B557EC}" srcOrd="3" destOrd="0" presId="urn:microsoft.com/office/officeart/2005/8/layout/lProcess2"/>
    <dgm:cxn modelId="{F7FFEA28-3F2B-4832-9A81-ABE38DB0758E}" type="presParOf" srcId="{BA811FD8-E63A-4D79-9CEF-0F3B6566E076}" destId="{82BFA396-E1EF-4C55-AA51-71C21F82FF41}" srcOrd="4" destOrd="0" presId="urn:microsoft.com/office/officeart/2005/8/layout/lProcess2"/>
    <dgm:cxn modelId="{8BBA2D3D-4C0E-4E11-9178-44E59A98B4CD}" type="presParOf" srcId="{82BFA396-E1EF-4C55-AA51-71C21F82FF41}" destId="{B0F388EE-1A54-4C36-B058-23518225EC4B}" srcOrd="0" destOrd="0" presId="urn:microsoft.com/office/officeart/2005/8/layout/lProcess2"/>
    <dgm:cxn modelId="{FFA813E7-6A2B-4CB8-98DA-EFCCB4A7929E}" type="presParOf" srcId="{82BFA396-E1EF-4C55-AA51-71C21F82FF41}" destId="{D9F00323-4B8E-4681-8313-F2A1CEA7FA39}" srcOrd="1" destOrd="0" presId="urn:microsoft.com/office/officeart/2005/8/layout/lProcess2"/>
    <dgm:cxn modelId="{F158BA68-F175-4CA9-BC83-5010627D916B}" type="presParOf" srcId="{82BFA396-E1EF-4C55-AA51-71C21F82FF41}" destId="{D79C2AA5-42D3-495C-A5F1-2DA2C777B379}" srcOrd="2" destOrd="0" presId="urn:microsoft.com/office/officeart/2005/8/layout/lProcess2"/>
    <dgm:cxn modelId="{F4617A8A-E483-4A64-8C16-8B57484A7044}" type="presParOf" srcId="{D79C2AA5-42D3-495C-A5F1-2DA2C777B379}" destId="{458670F1-0EA2-481A-A630-C4E601A0507E}" srcOrd="0" destOrd="0" presId="urn:microsoft.com/office/officeart/2005/8/layout/lProcess2"/>
    <dgm:cxn modelId="{D65DB5D1-E43C-47CC-867A-F551D3939755}" type="presParOf" srcId="{458670F1-0EA2-481A-A630-C4E601A0507E}" destId="{CDE9B1CD-6D52-488C-A67F-9A95539A5FE7}"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72830E-2358-476E-9FF7-D91102732E5E}"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s-BO"/>
        </a:p>
      </dgm:t>
    </dgm:pt>
    <dgm:pt modelId="{2087C8D6-775A-4263-871D-EE6DE9A86F41}">
      <dgm:prSet phldrT="[Texto]"/>
      <dgm:spPr/>
      <dgm:t>
        <a:bodyPr/>
        <a:lstStyle/>
        <a:p>
          <a:r>
            <a:rPr lang="es-BO" dirty="0"/>
            <a:t>Ordenado y Limpio</a:t>
          </a:r>
        </a:p>
      </dgm:t>
    </dgm:pt>
    <dgm:pt modelId="{29899B06-FED5-41F3-9518-B42BC8F22A72}" type="parTrans" cxnId="{69F4FC7A-E83C-40A8-884B-18BE10CC86C9}">
      <dgm:prSet/>
      <dgm:spPr/>
      <dgm:t>
        <a:bodyPr/>
        <a:lstStyle/>
        <a:p>
          <a:endParaRPr lang="es-BO"/>
        </a:p>
      </dgm:t>
    </dgm:pt>
    <dgm:pt modelId="{79401F20-026A-4F96-9D5F-5B23E86743F8}" type="sibTrans" cxnId="{69F4FC7A-E83C-40A8-884B-18BE10CC86C9}">
      <dgm:prSet/>
      <dgm:spPr/>
      <dgm:t>
        <a:bodyPr/>
        <a:lstStyle/>
        <a:p>
          <a:endParaRPr lang="es-BO"/>
        </a:p>
      </dgm:t>
    </dgm:pt>
    <dgm:pt modelId="{A7883D73-8021-4CF0-A93E-5721C3D410C2}">
      <dgm:prSet phldrT="[Texto]"/>
      <dgm:spPr/>
      <dgm:t>
        <a:bodyPr/>
        <a:lstStyle/>
        <a:p>
          <a:r>
            <a:rPr lang="es-ES" dirty="0"/>
            <a:t>El orden que mantiene Python, es de lo que más le gusta a sus usuarios, es muy legible</a:t>
          </a:r>
          <a:endParaRPr lang="es-BO" dirty="0"/>
        </a:p>
      </dgm:t>
    </dgm:pt>
    <dgm:pt modelId="{0707249A-FA54-4D23-A5F3-91B2EAF87C73}" type="parTrans" cxnId="{A005FC4E-A497-4083-AE2B-D416E6E240CF}">
      <dgm:prSet/>
      <dgm:spPr/>
      <dgm:t>
        <a:bodyPr/>
        <a:lstStyle/>
        <a:p>
          <a:endParaRPr lang="es-BO"/>
        </a:p>
      </dgm:t>
    </dgm:pt>
    <dgm:pt modelId="{0CF14837-1D7D-4427-99A6-4EC121570C9D}" type="sibTrans" cxnId="{A005FC4E-A497-4083-AE2B-D416E6E240CF}">
      <dgm:prSet/>
      <dgm:spPr/>
      <dgm:t>
        <a:bodyPr/>
        <a:lstStyle/>
        <a:p>
          <a:endParaRPr lang="es-BO"/>
        </a:p>
      </dgm:t>
    </dgm:pt>
    <dgm:pt modelId="{6210A2B3-6ECA-4A74-B237-D66D510205AA}">
      <dgm:prSet phldrT="[Texto]"/>
      <dgm:spPr/>
      <dgm:t>
        <a:bodyPr/>
        <a:lstStyle/>
        <a:p>
          <a:r>
            <a:rPr lang="es-BO" dirty="0"/>
            <a:t>Portable</a:t>
          </a:r>
        </a:p>
      </dgm:t>
    </dgm:pt>
    <dgm:pt modelId="{A3AFA9A5-A6E9-4448-A0E4-ADD3797C4214}" type="parTrans" cxnId="{D8FA02BD-73C4-4EE6-8469-3DDE1F8D89AB}">
      <dgm:prSet/>
      <dgm:spPr/>
      <dgm:t>
        <a:bodyPr/>
        <a:lstStyle/>
        <a:p>
          <a:endParaRPr lang="es-BO"/>
        </a:p>
      </dgm:t>
    </dgm:pt>
    <dgm:pt modelId="{288C83F8-7685-4735-8406-4992FC871B0F}" type="sibTrans" cxnId="{D8FA02BD-73C4-4EE6-8469-3DDE1F8D89AB}">
      <dgm:prSet/>
      <dgm:spPr/>
      <dgm:t>
        <a:bodyPr/>
        <a:lstStyle/>
        <a:p>
          <a:endParaRPr lang="es-BO"/>
        </a:p>
      </dgm:t>
    </dgm:pt>
    <dgm:pt modelId="{C281E529-4F90-400C-B015-0458E5A95BAF}">
      <dgm:prSet phldrT="[Texto]"/>
      <dgm:spPr/>
      <dgm:t>
        <a:bodyPr/>
        <a:lstStyle/>
        <a:p>
          <a:r>
            <a:rPr lang="es-BO" dirty="0"/>
            <a:t>Comunidad</a:t>
          </a:r>
        </a:p>
      </dgm:t>
    </dgm:pt>
    <dgm:pt modelId="{77AEB7A3-5695-4B1E-A91C-33F2C49FB0D3}" type="parTrans" cxnId="{8D6CB13D-2844-4CE2-A1D1-2A15154FFFBF}">
      <dgm:prSet/>
      <dgm:spPr/>
      <dgm:t>
        <a:bodyPr/>
        <a:lstStyle/>
        <a:p>
          <a:endParaRPr lang="es-BO"/>
        </a:p>
      </dgm:t>
    </dgm:pt>
    <dgm:pt modelId="{C62917EB-D956-4043-8F05-9945C60421F8}" type="sibTrans" cxnId="{8D6CB13D-2844-4CE2-A1D1-2A15154FFFBF}">
      <dgm:prSet/>
      <dgm:spPr/>
      <dgm:t>
        <a:bodyPr/>
        <a:lstStyle/>
        <a:p>
          <a:endParaRPr lang="es-BO"/>
        </a:p>
      </dgm:t>
    </dgm:pt>
    <dgm:pt modelId="{B4C9AF0D-3DE7-499E-B224-CFD6AC5E35E0}">
      <dgm:prSet phldrT="[Texto]"/>
      <dgm:spPr/>
      <dgm:t>
        <a:bodyPr/>
        <a:lstStyle/>
        <a:p>
          <a:r>
            <a:rPr lang="es-ES" dirty="0"/>
            <a:t>Algo  muy importante para el desarrollo de un lenguaje es la comunidad</a:t>
          </a:r>
          <a:endParaRPr lang="es-BO" dirty="0"/>
        </a:p>
      </dgm:t>
    </dgm:pt>
    <dgm:pt modelId="{9AB87B28-F879-4474-BA6F-02A2473A13AC}" type="parTrans" cxnId="{94D67E31-F944-4A83-BC96-0731AADD3411}">
      <dgm:prSet/>
      <dgm:spPr/>
      <dgm:t>
        <a:bodyPr/>
        <a:lstStyle/>
        <a:p>
          <a:endParaRPr lang="es-BO"/>
        </a:p>
      </dgm:t>
    </dgm:pt>
    <dgm:pt modelId="{B799E085-5AFF-445F-BB72-9DAA12035D3F}" type="sibTrans" cxnId="{94D67E31-F944-4A83-BC96-0731AADD3411}">
      <dgm:prSet/>
      <dgm:spPr/>
      <dgm:t>
        <a:bodyPr/>
        <a:lstStyle/>
        <a:p>
          <a:endParaRPr lang="es-BO"/>
        </a:p>
      </dgm:t>
    </dgm:pt>
    <dgm:pt modelId="{2E8C8C72-8F3B-4C0B-B353-0AED1E2C92E8}">
      <dgm:prSet phldrT="[Texto]"/>
      <dgm:spPr/>
      <dgm:t>
        <a:bodyPr/>
        <a:lstStyle/>
        <a:p>
          <a:r>
            <a:rPr lang="es-ES"/>
            <a:t>Es un lenguaje muy portable (ya sea en Mac, Linux o Windows) en comparación con otros lenguajes.</a:t>
          </a:r>
          <a:endParaRPr lang="es-BO" dirty="0"/>
        </a:p>
      </dgm:t>
    </dgm:pt>
    <dgm:pt modelId="{CA859ADE-54C0-46AE-BEF1-36143F481D9C}" type="parTrans" cxnId="{F5969FA7-E521-4F11-94D2-E8DB4F861405}">
      <dgm:prSet/>
      <dgm:spPr/>
      <dgm:t>
        <a:bodyPr/>
        <a:lstStyle/>
        <a:p>
          <a:endParaRPr lang="es-BO"/>
        </a:p>
      </dgm:t>
    </dgm:pt>
    <dgm:pt modelId="{13EE875E-E08B-4CE2-B28C-822E8048F771}" type="sibTrans" cxnId="{F5969FA7-E521-4F11-94D2-E8DB4F861405}">
      <dgm:prSet/>
      <dgm:spPr/>
      <dgm:t>
        <a:bodyPr/>
        <a:lstStyle/>
        <a:p>
          <a:endParaRPr lang="es-BO"/>
        </a:p>
      </dgm:t>
    </dgm:pt>
    <dgm:pt modelId="{BA811FD8-E63A-4D79-9CEF-0F3B6566E076}" type="pres">
      <dgm:prSet presAssocID="{5B72830E-2358-476E-9FF7-D91102732E5E}" presName="theList" presStyleCnt="0">
        <dgm:presLayoutVars>
          <dgm:dir/>
          <dgm:animLvl val="lvl"/>
          <dgm:resizeHandles val="exact"/>
        </dgm:presLayoutVars>
      </dgm:prSet>
      <dgm:spPr/>
    </dgm:pt>
    <dgm:pt modelId="{1CF2B2B1-DB14-407A-8964-23891483052A}" type="pres">
      <dgm:prSet presAssocID="{2087C8D6-775A-4263-871D-EE6DE9A86F41}" presName="compNode" presStyleCnt="0"/>
      <dgm:spPr/>
    </dgm:pt>
    <dgm:pt modelId="{7FD496E6-CA00-4881-8597-FD23CB2C9812}" type="pres">
      <dgm:prSet presAssocID="{2087C8D6-775A-4263-871D-EE6DE9A86F41}" presName="aNode" presStyleLbl="bgShp" presStyleIdx="0" presStyleCnt="3"/>
      <dgm:spPr/>
    </dgm:pt>
    <dgm:pt modelId="{0C9A6FCB-9828-4955-BDEF-A53F80C01B97}" type="pres">
      <dgm:prSet presAssocID="{2087C8D6-775A-4263-871D-EE6DE9A86F41}" presName="textNode" presStyleLbl="bgShp" presStyleIdx="0" presStyleCnt="3"/>
      <dgm:spPr/>
    </dgm:pt>
    <dgm:pt modelId="{510F90F1-C6C3-45AD-B272-54514018670A}" type="pres">
      <dgm:prSet presAssocID="{2087C8D6-775A-4263-871D-EE6DE9A86F41}" presName="compChildNode" presStyleCnt="0"/>
      <dgm:spPr/>
    </dgm:pt>
    <dgm:pt modelId="{72240673-8536-4ADD-BDA8-16E41BAC966F}" type="pres">
      <dgm:prSet presAssocID="{2087C8D6-775A-4263-871D-EE6DE9A86F41}" presName="theInnerList" presStyleCnt="0"/>
      <dgm:spPr/>
    </dgm:pt>
    <dgm:pt modelId="{7D82D4AA-9778-406E-8BB4-208DEA73B1B5}" type="pres">
      <dgm:prSet presAssocID="{A7883D73-8021-4CF0-A93E-5721C3D410C2}" presName="childNode" presStyleLbl="node1" presStyleIdx="0" presStyleCnt="3">
        <dgm:presLayoutVars>
          <dgm:bulletEnabled val="1"/>
        </dgm:presLayoutVars>
      </dgm:prSet>
      <dgm:spPr/>
    </dgm:pt>
    <dgm:pt modelId="{65484206-2076-4FFB-B08E-D6FC31CFFCC8}" type="pres">
      <dgm:prSet presAssocID="{2087C8D6-775A-4263-871D-EE6DE9A86F41}" presName="aSpace" presStyleCnt="0"/>
      <dgm:spPr/>
    </dgm:pt>
    <dgm:pt modelId="{5C5AC003-35EF-41AB-AE70-F75B686BF7F2}" type="pres">
      <dgm:prSet presAssocID="{6210A2B3-6ECA-4A74-B237-D66D510205AA}" presName="compNode" presStyleCnt="0"/>
      <dgm:spPr/>
    </dgm:pt>
    <dgm:pt modelId="{6C820E55-382A-40DC-B9AD-10328FC473D4}" type="pres">
      <dgm:prSet presAssocID="{6210A2B3-6ECA-4A74-B237-D66D510205AA}" presName="aNode" presStyleLbl="bgShp" presStyleIdx="1" presStyleCnt="3"/>
      <dgm:spPr/>
    </dgm:pt>
    <dgm:pt modelId="{1A986700-BB1B-49A5-9450-FC181F159257}" type="pres">
      <dgm:prSet presAssocID="{6210A2B3-6ECA-4A74-B237-D66D510205AA}" presName="textNode" presStyleLbl="bgShp" presStyleIdx="1" presStyleCnt="3"/>
      <dgm:spPr/>
    </dgm:pt>
    <dgm:pt modelId="{B473566A-1B90-42FA-8756-2E5DD65FE132}" type="pres">
      <dgm:prSet presAssocID="{6210A2B3-6ECA-4A74-B237-D66D510205AA}" presName="compChildNode" presStyleCnt="0"/>
      <dgm:spPr/>
    </dgm:pt>
    <dgm:pt modelId="{C40D031E-66C9-485D-9F2F-04B0EC207C1E}" type="pres">
      <dgm:prSet presAssocID="{6210A2B3-6ECA-4A74-B237-D66D510205AA}" presName="theInnerList" presStyleCnt="0"/>
      <dgm:spPr/>
    </dgm:pt>
    <dgm:pt modelId="{7E771FBE-67D8-40BD-AD68-86261C8ED607}" type="pres">
      <dgm:prSet presAssocID="{2E8C8C72-8F3B-4C0B-B353-0AED1E2C92E8}" presName="childNode" presStyleLbl="node1" presStyleIdx="1" presStyleCnt="3">
        <dgm:presLayoutVars>
          <dgm:bulletEnabled val="1"/>
        </dgm:presLayoutVars>
      </dgm:prSet>
      <dgm:spPr/>
    </dgm:pt>
    <dgm:pt modelId="{C0E4F669-6B01-4DBA-B9C4-F11768B557EC}" type="pres">
      <dgm:prSet presAssocID="{6210A2B3-6ECA-4A74-B237-D66D510205AA}" presName="aSpace" presStyleCnt="0"/>
      <dgm:spPr/>
    </dgm:pt>
    <dgm:pt modelId="{82BFA396-E1EF-4C55-AA51-71C21F82FF41}" type="pres">
      <dgm:prSet presAssocID="{C281E529-4F90-400C-B015-0458E5A95BAF}" presName="compNode" presStyleCnt="0"/>
      <dgm:spPr/>
    </dgm:pt>
    <dgm:pt modelId="{B0F388EE-1A54-4C36-B058-23518225EC4B}" type="pres">
      <dgm:prSet presAssocID="{C281E529-4F90-400C-B015-0458E5A95BAF}" presName="aNode" presStyleLbl="bgShp" presStyleIdx="2" presStyleCnt="3"/>
      <dgm:spPr/>
    </dgm:pt>
    <dgm:pt modelId="{D9F00323-4B8E-4681-8313-F2A1CEA7FA39}" type="pres">
      <dgm:prSet presAssocID="{C281E529-4F90-400C-B015-0458E5A95BAF}" presName="textNode" presStyleLbl="bgShp" presStyleIdx="2" presStyleCnt="3"/>
      <dgm:spPr/>
    </dgm:pt>
    <dgm:pt modelId="{D79C2AA5-42D3-495C-A5F1-2DA2C777B379}" type="pres">
      <dgm:prSet presAssocID="{C281E529-4F90-400C-B015-0458E5A95BAF}" presName="compChildNode" presStyleCnt="0"/>
      <dgm:spPr/>
    </dgm:pt>
    <dgm:pt modelId="{458670F1-0EA2-481A-A630-C4E601A0507E}" type="pres">
      <dgm:prSet presAssocID="{C281E529-4F90-400C-B015-0458E5A95BAF}" presName="theInnerList" presStyleCnt="0"/>
      <dgm:spPr/>
    </dgm:pt>
    <dgm:pt modelId="{CDE9B1CD-6D52-488C-A67F-9A95539A5FE7}" type="pres">
      <dgm:prSet presAssocID="{B4C9AF0D-3DE7-499E-B224-CFD6AC5E35E0}" presName="childNode" presStyleLbl="node1" presStyleIdx="2" presStyleCnt="3">
        <dgm:presLayoutVars>
          <dgm:bulletEnabled val="1"/>
        </dgm:presLayoutVars>
      </dgm:prSet>
      <dgm:spPr/>
    </dgm:pt>
  </dgm:ptLst>
  <dgm:cxnLst>
    <dgm:cxn modelId="{AF19D811-3AEA-4968-B7BD-615642C98EA7}" type="presOf" srcId="{2087C8D6-775A-4263-871D-EE6DE9A86F41}" destId="{0C9A6FCB-9828-4955-BDEF-A53F80C01B97}" srcOrd="1" destOrd="0" presId="urn:microsoft.com/office/officeart/2005/8/layout/lProcess2"/>
    <dgm:cxn modelId="{63EBBA21-6C24-423B-AFD4-1BBB451FA15F}" type="presOf" srcId="{A7883D73-8021-4CF0-A93E-5721C3D410C2}" destId="{7D82D4AA-9778-406E-8BB4-208DEA73B1B5}" srcOrd="0" destOrd="0" presId="urn:microsoft.com/office/officeart/2005/8/layout/lProcess2"/>
    <dgm:cxn modelId="{8DDCE02C-CDD9-4E87-A71E-7C9BFCC4EE5F}" type="presOf" srcId="{6210A2B3-6ECA-4A74-B237-D66D510205AA}" destId="{1A986700-BB1B-49A5-9450-FC181F159257}" srcOrd="1" destOrd="0" presId="urn:microsoft.com/office/officeart/2005/8/layout/lProcess2"/>
    <dgm:cxn modelId="{94D67E31-F944-4A83-BC96-0731AADD3411}" srcId="{C281E529-4F90-400C-B015-0458E5A95BAF}" destId="{B4C9AF0D-3DE7-499E-B224-CFD6AC5E35E0}" srcOrd="0" destOrd="0" parTransId="{9AB87B28-F879-4474-BA6F-02A2473A13AC}" sibTransId="{B799E085-5AFF-445F-BB72-9DAA12035D3F}"/>
    <dgm:cxn modelId="{8D6CB13D-2844-4CE2-A1D1-2A15154FFFBF}" srcId="{5B72830E-2358-476E-9FF7-D91102732E5E}" destId="{C281E529-4F90-400C-B015-0458E5A95BAF}" srcOrd="2" destOrd="0" parTransId="{77AEB7A3-5695-4B1E-A91C-33F2C49FB0D3}" sibTransId="{C62917EB-D956-4043-8F05-9945C60421F8}"/>
    <dgm:cxn modelId="{931D2941-A15F-4A9C-88F1-E85C24A4E1F5}" type="presOf" srcId="{2E8C8C72-8F3B-4C0B-B353-0AED1E2C92E8}" destId="{7E771FBE-67D8-40BD-AD68-86261C8ED607}" srcOrd="0" destOrd="0" presId="urn:microsoft.com/office/officeart/2005/8/layout/lProcess2"/>
    <dgm:cxn modelId="{A005FC4E-A497-4083-AE2B-D416E6E240CF}" srcId="{2087C8D6-775A-4263-871D-EE6DE9A86F41}" destId="{A7883D73-8021-4CF0-A93E-5721C3D410C2}" srcOrd="0" destOrd="0" parTransId="{0707249A-FA54-4D23-A5F3-91B2EAF87C73}" sibTransId="{0CF14837-1D7D-4427-99A6-4EC121570C9D}"/>
    <dgm:cxn modelId="{145B8F71-ADB7-438B-8F64-4D94641DCE84}" type="presOf" srcId="{C281E529-4F90-400C-B015-0458E5A95BAF}" destId="{D9F00323-4B8E-4681-8313-F2A1CEA7FA39}" srcOrd="1" destOrd="0" presId="urn:microsoft.com/office/officeart/2005/8/layout/lProcess2"/>
    <dgm:cxn modelId="{31878655-5958-4805-8FE9-CC587AD88648}" type="presOf" srcId="{2087C8D6-775A-4263-871D-EE6DE9A86F41}" destId="{7FD496E6-CA00-4881-8597-FD23CB2C9812}" srcOrd="0" destOrd="0" presId="urn:microsoft.com/office/officeart/2005/8/layout/lProcess2"/>
    <dgm:cxn modelId="{69F4FC7A-E83C-40A8-884B-18BE10CC86C9}" srcId="{5B72830E-2358-476E-9FF7-D91102732E5E}" destId="{2087C8D6-775A-4263-871D-EE6DE9A86F41}" srcOrd="0" destOrd="0" parTransId="{29899B06-FED5-41F3-9518-B42BC8F22A72}" sibTransId="{79401F20-026A-4F96-9D5F-5B23E86743F8}"/>
    <dgm:cxn modelId="{F5969FA7-E521-4F11-94D2-E8DB4F861405}" srcId="{6210A2B3-6ECA-4A74-B237-D66D510205AA}" destId="{2E8C8C72-8F3B-4C0B-B353-0AED1E2C92E8}" srcOrd="0" destOrd="0" parTransId="{CA859ADE-54C0-46AE-BEF1-36143F481D9C}" sibTransId="{13EE875E-E08B-4CE2-B28C-822E8048F771}"/>
    <dgm:cxn modelId="{B3B4E8B1-FA83-4877-BD1D-CFE9BD9C39CF}" type="presOf" srcId="{6210A2B3-6ECA-4A74-B237-D66D510205AA}" destId="{6C820E55-382A-40DC-B9AD-10328FC473D4}" srcOrd="0" destOrd="0" presId="urn:microsoft.com/office/officeart/2005/8/layout/lProcess2"/>
    <dgm:cxn modelId="{D8FA02BD-73C4-4EE6-8469-3DDE1F8D89AB}" srcId="{5B72830E-2358-476E-9FF7-D91102732E5E}" destId="{6210A2B3-6ECA-4A74-B237-D66D510205AA}" srcOrd="1" destOrd="0" parTransId="{A3AFA9A5-A6E9-4448-A0E4-ADD3797C4214}" sibTransId="{288C83F8-7685-4735-8406-4992FC871B0F}"/>
    <dgm:cxn modelId="{F7621BD6-6D18-4DDA-9C3B-2D41204B6E9E}" type="presOf" srcId="{B4C9AF0D-3DE7-499E-B224-CFD6AC5E35E0}" destId="{CDE9B1CD-6D52-488C-A67F-9A95539A5FE7}" srcOrd="0" destOrd="0" presId="urn:microsoft.com/office/officeart/2005/8/layout/lProcess2"/>
    <dgm:cxn modelId="{5124F1F4-6B36-4A48-8859-784610CBC4E5}" type="presOf" srcId="{C281E529-4F90-400C-B015-0458E5A95BAF}" destId="{B0F388EE-1A54-4C36-B058-23518225EC4B}" srcOrd="0" destOrd="0" presId="urn:microsoft.com/office/officeart/2005/8/layout/lProcess2"/>
    <dgm:cxn modelId="{ED38F4FC-3B02-4055-87E4-30B1F46F521C}" type="presOf" srcId="{5B72830E-2358-476E-9FF7-D91102732E5E}" destId="{BA811FD8-E63A-4D79-9CEF-0F3B6566E076}" srcOrd="0" destOrd="0" presId="urn:microsoft.com/office/officeart/2005/8/layout/lProcess2"/>
    <dgm:cxn modelId="{7E29C52C-4924-4707-A88B-17516A5D609F}" type="presParOf" srcId="{BA811FD8-E63A-4D79-9CEF-0F3B6566E076}" destId="{1CF2B2B1-DB14-407A-8964-23891483052A}" srcOrd="0" destOrd="0" presId="urn:microsoft.com/office/officeart/2005/8/layout/lProcess2"/>
    <dgm:cxn modelId="{DAAD0D32-989A-4D51-8A32-E144E504C0D7}" type="presParOf" srcId="{1CF2B2B1-DB14-407A-8964-23891483052A}" destId="{7FD496E6-CA00-4881-8597-FD23CB2C9812}" srcOrd="0" destOrd="0" presId="urn:microsoft.com/office/officeart/2005/8/layout/lProcess2"/>
    <dgm:cxn modelId="{3E479739-1951-4668-89B9-53F5EEF1B11C}" type="presParOf" srcId="{1CF2B2B1-DB14-407A-8964-23891483052A}" destId="{0C9A6FCB-9828-4955-BDEF-A53F80C01B97}" srcOrd="1" destOrd="0" presId="urn:microsoft.com/office/officeart/2005/8/layout/lProcess2"/>
    <dgm:cxn modelId="{9A92E86B-4BF4-4F76-8A16-8FA865CFADA0}" type="presParOf" srcId="{1CF2B2B1-DB14-407A-8964-23891483052A}" destId="{510F90F1-C6C3-45AD-B272-54514018670A}" srcOrd="2" destOrd="0" presId="urn:microsoft.com/office/officeart/2005/8/layout/lProcess2"/>
    <dgm:cxn modelId="{177E968E-D5EE-4536-B90B-EF3485190FF3}" type="presParOf" srcId="{510F90F1-C6C3-45AD-B272-54514018670A}" destId="{72240673-8536-4ADD-BDA8-16E41BAC966F}" srcOrd="0" destOrd="0" presId="urn:microsoft.com/office/officeart/2005/8/layout/lProcess2"/>
    <dgm:cxn modelId="{D92A08DE-BE07-4DDD-81CD-06F7B40651C5}" type="presParOf" srcId="{72240673-8536-4ADD-BDA8-16E41BAC966F}" destId="{7D82D4AA-9778-406E-8BB4-208DEA73B1B5}" srcOrd="0" destOrd="0" presId="urn:microsoft.com/office/officeart/2005/8/layout/lProcess2"/>
    <dgm:cxn modelId="{950A77FA-D79E-4CFB-A336-2EA1EB5D7936}" type="presParOf" srcId="{BA811FD8-E63A-4D79-9CEF-0F3B6566E076}" destId="{65484206-2076-4FFB-B08E-D6FC31CFFCC8}" srcOrd="1" destOrd="0" presId="urn:microsoft.com/office/officeart/2005/8/layout/lProcess2"/>
    <dgm:cxn modelId="{54940EB0-6962-4021-AFAF-FD1B3A8D3378}" type="presParOf" srcId="{BA811FD8-E63A-4D79-9CEF-0F3B6566E076}" destId="{5C5AC003-35EF-41AB-AE70-F75B686BF7F2}" srcOrd="2" destOrd="0" presId="urn:microsoft.com/office/officeart/2005/8/layout/lProcess2"/>
    <dgm:cxn modelId="{47C36C29-9DB0-48E9-AB9D-17030B128D16}" type="presParOf" srcId="{5C5AC003-35EF-41AB-AE70-F75B686BF7F2}" destId="{6C820E55-382A-40DC-B9AD-10328FC473D4}" srcOrd="0" destOrd="0" presId="urn:microsoft.com/office/officeart/2005/8/layout/lProcess2"/>
    <dgm:cxn modelId="{43B88DEF-E9FB-4DA9-A23C-99A7A833FE5F}" type="presParOf" srcId="{5C5AC003-35EF-41AB-AE70-F75B686BF7F2}" destId="{1A986700-BB1B-49A5-9450-FC181F159257}" srcOrd="1" destOrd="0" presId="urn:microsoft.com/office/officeart/2005/8/layout/lProcess2"/>
    <dgm:cxn modelId="{D72317C5-E61D-4275-BCAF-55525A7939F1}" type="presParOf" srcId="{5C5AC003-35EF-41AB-AE70-F75B686BF7F2}" destId="{B473566A-1B90-42FA-8756-2E5DD65FE132}" srcOrd="2" destOrd="0" presId="urn:microsoft.com/office/officeart/2005/8/layout/lProcess2"/>
    <dgm:cxn modelId="{66CD01D1-0D1A-4962-A1BE-980F9F3EC125}" type="presParOf" srcId="{B473566A-1B90-42FA-8756-2E5DD65FE132}" destId="{C40D031E-66C9-485D-9F2F-04B0EC207C1E}" srcOrd="0" destOrd="0" presId="urn:microsoft.com/office/officeart/2005/8/layout/lProcess2"/>
    <dgm:cxn modelId="{BBD658ED-949D-4EF6-80EA-F51F362B0F73}" type="presParOf" srcId="{C40D031E-66C9-485D-9F2F-04B0EC207C1E}" destId="{7E771FBE-67D8-40BD-AD68-86261C8ED607}" srcOrd="0" destOrd="0" presId="urn:microsoft.com/office/officeart/2005/8/layout/lProcess2"/>
    <dgm:cxn modelId="{D00773B3-3063-4BBF-A4F9-2A5BE068EE38}" type="presParOf" srcId="{BA811FD8-E63A-4D79-9CEF-0F3B6566E076}" destId="{C0E4F669-6B01-4DBA-B9C4-F11768B557EC}" srcOrd="3" destOrd="0" presId="urn:microsoft.com/office/officeart/2005/8/layout/lProcess2"/>
    <dgm:cxn modelId="{F7FFEA28-3F2B-4832-9A81-ABE38DB0758E}" type="presParOf" srcId="{BA811FD8-E63A-4D79-9CEF-0F3B6566E076}" destId="{82BFA396-E1EF-4C55-AA51-71C21F82FF41}" srcOrd="4" destOrd="0" presId="urn:microsoft.com/office/officeart/2005/8/layout/lProcess2"/>
    <dgm:cxn modelId="{8BBA2D3D-4C0E-4E11-9178-44E59A98B4CD}" type="presParOf" srcId="{82BFA396-E1EF-4C55-AA51-71C21F82FF41}" destId="{B0F388EE-1A54-4C36-B058-23518225EC4B}" srcOrd="0" destOrd="0" presId="urn:microsoft.com/office/officeart/2005/8/layout/lProcess2"/>
    <dgm:cxn modelId="{FFA813E7-6A2B-4CB8-98DA-EFCCB4A7929E}" type="presParOf" srcId="{82BFA396-E1EF-4C55-AA51-71C21F82FF41}" destId="{D9F00323-4B8E-4681-8313-F2A1CEA7FA39}" srcOrd="1" destOrd="0" presId="urn:microsoft.com/office/officeart/2005/8/layout/lProcess2"/>
    <dgm:cxn modelId="{F158BA68-F175-4CA9-BC83-5010627D916B}" type="presParOf" srcId="{82BFA396-E1EF-4C55-AA51-71C21F82FF41}" destId="{D79C2AA5-42D3-495C-A5F1-2DA2C777B379}" srcOrd="2" destOrd="0" presId="urn:microsoft.com/office/officeart/2005/8/layout/lProcess2"/>
    <dgm:cxn modelId="{F4617A8A-E483-4A64-8C16-8B57484A7044}" type="presParOf" srcId="{D79C2AA5-42D3-495C-A5F1-2DA2C777B379}" destId="{458670F1-0EA2-481A-A630-C4E601A0507E}" srcOrd="0" destOrd="0" presId="urn:microsoft.com/office/officeart/2005/8/layout/lProcess2"/>
    <dgm:cxn modelId="{D65DB5D1-E43C-47CC-867A-F551D3939755}" type="presParOf" srcId="{458670F1-0EA2-481A-A630-C4E601A0507E}" destId="{CDE9B1CD-6D52-488C-A67F-9A95539A5FE7}"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C6250A-9EDD-42FC-BFDE-98BA65B2E2CF}" type="doc">
      <dgm:prSet loTypeId="urn:microsoft.com/office/officeart/2005/8/layout/process3" loCatId="process" qsTypeId="urn:microsoft.com/office/officeart/2005/8/quickstyle/simple1" qsCatId="simple" csTypeId="urn:microsoft.com/office/officeart/2005/8/colors/colorful3" csCatId="colorful" phldr="1"/>
      <dgm:spPr/>
      <dgm:t>
        <a:bodyPr/>
        <a:lstStyle/>
        <a:p>
          <a:endParaRPr lang="es-BO"/>
        </a:p>
      </dgm:t>
    </dgm:pt>
    <dgm:pt modelId="{A18C287A-64F4-4C94-8256-8182EADCE607}">
      <dgm:prSet phldrT="[Texto]"/>
      <dgm:spPr/>
      <dgm:t>
        <a:bodyPr/>
        <a:lstStyle/>
        <a:p>
          <a:pPr>
            <a:buFont typeface="Arial" panose="020B0604020202020204" pitchFamily="34" charset="0"/>
            <a:buChar char="•"/>
          </a:pPr>
          <a:r>
            <a:rPr lang="es-ES" b="1" i="0" dirty="0"/>
            <a:t>Velocidad lenta.</a:t>
          </a:r>
          <a:r>
            <a:rPr lang="es-ES" b="0" i="0" dirty="0"/>
            <a:t> </a:t>
          </a:r>
          <a:endParaRPr lang="es-BO" dirty="0"/>
        </a:p>
      </dgm:t>
    </dgm:pt>
    <dgm:pt modelId="{3A23F350-E884-4B38-B36B-2A61B76A9901}" type="parTrans" cxnId="{2FC79BCF-794D-4374-840F-0AB4A92D9F00}">
      <dgm:prSet/>
      <dgm:spPr/>
      <dgm:t>
        <a:bodyPr/>
        <a:lstStyle/>
        <a:p>
          <a:endParaRPr lang="es-BO"/>
        </a:p>
      </dgm:t>
    </dgm:pt>
    <dgm:pt modelId="{CBA60281-24FC-46E6-B047-2FB7454CC53F}" type="sibTrans" cxnId="{2FC79BCF-794D-4374-840F-0AB4A92D9F00}">
      <dgm:prSet/>
      <dgm:spPr/>
      <dgm:t>
        <a:bodyPr/>
        <a:lstStyle/>
        <a:p>
          <a:endParaRPr lang="es-BO"/>
        </a:p>
      </dgm:t>
    </dgm:pt>
    <dgm:pt modelId="{5D0068C9-0FFE-4957-B561-EF83AFDCC554}">
      <dgm:prSet/>
      <dgm:spPr/>
      <dgm:t>
        <a:bodyPr/>
        <a:lstStyle/>
        <a:p>
          <a:pPr>
            <a:buFont typeface="Arial" panose="020B0604020202020204" pitchFamily="34" charset="0"/>
            <a:buChar char="•"/>
          </a:pPr>
          <a:r>
            <a:rPr lang="es-ES" b="1" i="0" dirty="0"/>
            <a:t>Hosting.</a:t>
          </a:r>
          <a:r>
            <a:rPr lang="es-ES" b="0" i="0" dirty="0"/>
            <a:t> </a:t>
          </a:r>
        </a:p>
      </dgm:t>
    </dgm:pt>
    <dgm:pt modelId="{1CA14CE0-3C17-489F-BA35-5C643A3B1B91}" type="parTrans" cxnId="{94431C22-1CD0-4E68-A84E-D6088A363BDB}">
      <dgm:prSet/>
      <dgm:spPr/>
      <dgm:t>
        <a:bodyPr/>
        <a:lstStyle/>
        <a:p>
          <a:endParaRPr lang="es-BO"/>
        </a:p>
      </dgm:t>
    </dgm:pt>
    <dgm:pt modelId="{67BA5119-9124-4A68-A010-401DCC6BF2ED}" type="sibTrans" cxnId="{94431C22-1CD0-4E68-A84E-D6088A363BDB}">
      <dgm:prSet/>
      <dgm:spPr/>
      <dgm:t>
        <a:bodyPr/>
        <a:lstStyle/>
        <a:p>
          <a:endParaRPr lang="es-BO"/>
        </a:p>
      </dgm:t>
    </dgm:pt>
    <dgm:pt modelId="{742B1BEC-753A-4CFD-ACE4-4E4D809668B1}">
      <dgm:prSet/>
      <dgm:spPr/>
      <dgm:t>
        <a:bodyPr/>
        <a:lstStyle/>
        <a:p>
          <a:pPr>
            <a:buFont typeface="Arial" panose="020B0604020202020204" pitchFamily="34" charset="0"/>
            <a:buChar char="•"/>
          </a:pPr>
          <a:r>
            <a:rPr lang="es-ES" b="1" i="0" dirty="0"/>
            <a:t>Mala opción para aplicaciones móviles. </a:t>
          </a:r>
          <a:endParaRPr lang="es-ES" b="0" i="0" dirty="0"/>
        </a:p>
      </dgm:t>
    </dgm:pt>
    <dgm:pt modelId="{8CB247AB-5548-41CE-9F93-B51159CE5184}" type="parTrans" cxnId="{57D24D86-CA0C-4D0E-A680-71B898CB9B8C}">
      <dgm:prSet/>
      <dgm:spPr/>
      <dgm:t>
        <a:bodyPr/>
        <a:lstStyle/>
        <a:p>
          <a:endParaRPr lang="es-BO"/>
        </a:p>
      </dgm:t>
    </dgm:pt>
    <dgm:pt modelId="{769E4498-3D5F-4D29-989F-8CE0BE6E244F}" type="sibTrans" cxnId="{57D24D86-CA0C-4D0E-A680-71B898CB9B8C}">
      <dgm:prSet/>
      <dgm:spPr/>
      <dgm:t>
        <a:bodyPr/>
        <a:lstStyle/>
        <a:p>
          <a:endParaRPr lang="es-BO"/>
        </a:p>
      </dgm:t>
    </dgm:pt>
    <dgm:pt modelId="{A8D5402A-9B24-4E3A-88DC-19EC96860FDE}">
      <dgm:prSet/>
      <dgm:spPr/>
      <dgm:t>
        <a:bodyPr/>
        <a:lstStyle/>
        <a:p>
          <a:pPr>
            <a:buFont typeface="Arial" panose="020B0604020202020204" pitchFamily="34" charset="0"/>
            <a:buChar char="•"/>
          </a:pPr>
          <a:r>
            <a:rPr lang="es-ES" b="1" i="0" dirty="0"/>
            <a:t>Consumo de memoria.</a:t>
          </a:r>
          <a:r>
            <a:rPr lang="es-ES" b="0" i="0" dirty="0"/>
            <a:t> </a:t>
          </a:r>
        </a:p>
      </dgm:t>
    </dgm:pt>
    <dgm:pt modelId="{7F3DCA5A-40B3-401F-B21E-3E138C2FF95B}" type="parTrans" cxnId="{54CF5112-CB7D-4BA4-BA8A-56A24DF0B65F}">
      <dgm:prSet/>
      <dgm:spPr/>
      <dgm:t>
        <a:bodyPr/>
        <a:lstStyle/>
        <a:p>
          <a:endParaRPr lang="es-BO"/>
        </a:p>
      </dgm:t>
    </dgm:pt>
    <dgm:pt modelId="{B8E535A1-1482-4086-A769-B25750A57D58}" type="sibTrans" cxnId="{54CF5112-CB7D-4BA4-BA8A-56A24DF0B65F}">
      <dgm:prSet/>
      <dgm:spPr/>
      <dgm:t>
        <a:bodyPr/>
        <a:lstStyle/>
        <a:p>
          <a:endParaRPr lang="es-BO"/>
        </a:p>
      </dgm:t>
    </dgm:pt>
    <dgm:pt modelId="{4A4B122A-B97D-45EF-B4EC-472F4236C814}">
      <dgm:prSet phldrT="[Texto]"/>
      <dgm:spPr/>
      <dgm:t>
        <a:bodyPr/>
        <a:lstStyle/>
        <a:p>
          <a:pPr>
            <a:buFont typeface="Arial" panose="020B0604020202020204" pitchFamily="34" charset="0"/>
            <a:buChar char="•"/>
          </a:pPr>
          <a:r>
            <a:rPr lang="es-ES" b="0" i="0" dirty="0"/>
            <a:t>Primeramente, hay que añadir que esto hace referencia a su capacidad de ejecución. </a:t>
          </a:r>
          <a:r>
            <a:rPr lang="es-ES" b="1" i="0" dirty="0"/>
            <a:t>Aprendizaje. </a:t>
          </a:r>
          <a:endParaRPr lang="es-BO" dirty="0"/>
        </a:p>
      </dgm:t>
    </dgm:pt>
    <dgm:pt modelId="{716DE8AC-B636-463C-9FD0-5C58EAAC6998}" type="parTrans" cxnId="{D4F8B220-69A2-40AE-8F3A-BB10A17B8333}">
      <dgm:prSet/>
      <dgm:spPr/>
      <dgm:t>
        <a:bodyPr/>
        <a:lstStyle/>
        <a:p>
          <a:endParaRPr lang="es-BO"/>
        </a:p>
      </dgm:t>
    </dgm:pt>
    <dgm:pt modelId="{17311B33-8AD9-4EAA-905A-7DC071A1F9E7}" type="sibTrans" cxnId="{D4F8B220-69A2-40AE-8F3A-BB10A17B8333}">
      <dgm:prSet/>
      <dgm:spPr/>
      <dgm:t>
        <a:bodyPr/>
        <a:lstStyle/>
        <a:p>
          <a:endParaRPr lang="es-BO"/>
        </a:p>
      </dgm:t>
    </dgm:pt>
    <dgm:pt modelId="{86E5E826-99DA-4667-A99A-7BBFDA912177}">
      <dgm:prSet/>
      <dgm:spPr/>
      <dgm:t>
        <a:bodyPr/>
        <a:lstStyle/>
        <a:p>
          <a:pPr>
            <a:buFont typeface="Arial" panose="020B0604020202020204" pitchFamily="34" charset="0"/>
            <a:buChar char="•"/>
          </a:pPr>
          <a:r>
            <a:rPr lang="es-ES" b="0" i="0"/>
            <a:t>En </a:t>
          </a:r>
          <a:r>
            <a:rPr lang="es-ES" b="0" i="0" dirty="0"/>
            <a:t>general, no todos los servicios de hosting están preparados para soportar lo que se crea con Python.</a:t>
          </a:r>
        </a:p>
      </dgm:t>
    </dgm:pt>
    <dgm:pt modelId="{8FD455C5-E389-423A-BB59-4165117262B8}" type="parTrans" cxnId="{2BCA77C1-BE5B-47DD-85CB-4544D8B8B943}">
      <dgm:prSet/>
      <dgm:spPr/>
      <dgm:t>
        <a:bodyPr/>
        <a:lstStyle/>
        <a:p>
          <a:endParaRPr lang="es-BO"/>
        </a:p>
      </dgm:t>
    </dgm:pt>
    <dgm:pt modelId="{2A3644AC-BD1D-4C6E-9FD0-1F633CBD8712}" type="sibTrans" cxnId="{2BCA77C1-BE5B-47DD-85CB-4544D8B8B943}">
      <dgm:prSet/>
      <dgm:spPr/>
      <dgm:t>
        <a:bodyPr/>
        <a:lstStyle/>
        <a:p>
          <a:endParaRPr lang="es-BO"/>
        </a:p>
      </dgm:t>
    </dgm:pt>
    <dgm:pt modelId="{DC83541D-F422-4A23-80E3-9C0FE04E6DB6}">
      <dgm:prSet/>
      <dgm:spPr/>
      <dgm:t>
        <a:bodyPr/>
        <a:lstStyle/>
        <a:p>
          <a:pPr>
            <a:buFont typeface="Arial" panose="020B0604020202020204" pitchFamily="34" charset="0"/>
            <a:buChar char="•"/>
          </a:pPr>
          <a:r>
            <a:rPr lang="es-ES" b="0" i="0" dirty="0"/>
            <a:t>Debido a que se considera lento en ejecución, no se recomienda para la ejecución y creación de aplicaciones móviles. </a:t>
          </a:r>
        </a:p>
      </dgm:t>
    </dgm:pt>
    <dgm:pt modelId="{EFFA798C-424C-4723-B9CF-07E1EF766672}" type="parTrans" cxnId="{F198FA32-A376-43CB-964E-2525F45D885F}">
      <dgm:prSet/>
      <dgm:spPr/>
      <dgm:t>
        <a:bodyPr/>
        <a:lstStyle/>
        <a:p>
          <a:endParaRPr lang="es-BO"/>
        </a:p>
      </dgm:t>
    </dgm:pt>
    <dgm:pt modelId="{C57DED40-924C-47CC-8038-078867654046}" type="sibTrans" cxnId="{F198FA32-A376-43CB-964E-2525F45D885F}">
      <dgm:prSet/>
      <dgm:spPr/>
      <dgm:t>
        <a:bodyPr/>
        <a:lstStyle/>
        <a:p>
          <a:endParaRPr lang="es-BO"/>
        </a:p>
      </dgm:t>
    </dgm:pt>
    <dgm:pt modelId="{B21E0CC2-22BA-45D4-8F34-21D63E450CDD}">
      <dgm:prSet/>
      <dgm:spPr/>
      <dgm:t>
        <a:bodyPr/>
        <a:lstStyle/>
        <a:p>
          <a:pPr>
            <a:buFont typeface="Arial" panose="020B0604020202020204" pitchFamily="34" charset="0"/>
            <a:buChar char="•"/>
          </a:pPr>
          <a:r>
            <a:rPr lang="es-ES" b="0" i="0" dirty="0"/>
            <a:t>Su consumo de memoria es bastante alto, esto en vista de que ofrece una gran flexibilidad en los tipos de datos.</a:t>
          </a:r>
        </a:p>
      </dgm:t>
    </dgm:pt>
    <dgm:pt modelId="{5F93CDF0-51CD-4F28-9F4C-CC26D11C15B5}" type="parTrans" cxnId="{C1F6045C-47C7-4138-B3EC-84F7049EB6EC}">
      <dgm:prSet/>
      <dgm:spPr/>
      <dgm:t>
        <a:bodyPr/>
        <a:lstStyle/>
        <a:p>
          <a:endParaRPr lang="es-BO"/>
        </a:p>
      </dgm:t>
    </dgm:pt>
    <dgm:pt modelId="{2BBE5B8C-FF17-443F-A03E-6475866146C3}" type="sibTrans" cxnId="{C1F6045C-47C7-4138-B3EC-84F7049EB6EC}">
      <dgm:prSet/>
      <dgm:spPr/>
      <dgm:t>
        <a:bodyPr/>
        <a:lstStyle/>
        <a:p>
          <a:endParaRPr lang="es-BO"/>
        </a:p>
      </dgm:t>
    </dgm:pt>
    <dgm:pt modelId="{84DD2B18-81A1-444E-8A64-B2A0538FD3AB}" type="pres">
      <dgm:prSet presAssocID="{1CC6250A-9EDD-42FC-BFDE-98BA65B2E2CF}" presName="linearFlow" presStyleCnt="0">
        <dgm:presLayoutVars>
          <dgm:dir/>
          <dgm:animLvl val="lvl"/>
          <dgm:resizeHandles val="exact"/>
        </dgm:presLayoutVars>
      </dgm:prSet>
      <dgm:spPr/>
    </dgm:pt>
    <dgm:pt modelId="{B09CB7A8-7446-4304-96EB-074596FFB025}" type="pres">
      <dgm:prSet presAssocID="{A18C287A-64F4-4C94-8256-8182EADCE607}" presName="composite" presStyleCnt="0"/>
      <dgm:spPr/>
    </dgm:pt>
    <dgm:pt modelId="{13CCF4A0-82AD-43B1-AE2D-BB9765FB970C}" type="pres">
      <dgm:prSet presAssocID="{A18C287A-64F4-4C94-8256-8182EADCE607}" presName="parTx" presStyleLbl="node1" presStyleIdx="0" presStyleCnt="4">
        <dgm:presLayoutVars>
          <dgm:chMax val="0"/>
          <dgm:chPref val="0"/>
          <dgm:bulletEnabled val="1"/>
        </dgm:presLayoutVars>
      </dgm:prSet>
      <dgm:spPr/>
    </dgm:pt>
    <dgm:pt modelId="{22D919D0-5435-491B-92F7-0F5DCF11D712}" type="pres">
      <dgm:prSet presAssocID="{A18C287A-64F4-4C94-8256-8182EADCE607}" presName="parSh" presStyleLbl="node1" presStyleIdx="0" presStyleCnt="4"/>
      <dgm:spPr/>
    </dgm:pt>
    <dgm:pt modelId="{B36EAD6E-245A-4247-8629-969D4EEB8996}" type="pres">
      <dgm:prSet presAssocID="{A18C287A-64F4-4C94-8256-8182EADCE607}" presName="desTx" presStyleLbl="fgAcc1" presStyleIdx="0" presStyleCnt="4">
        <dgm:presLayoutVars>
          <dgm:bulletEnabled val="1"/>
        </dgm:presLayoutVars>
      </dgm:prSet>
      <dgm:spPr/>
    </dgm:pt>
    <dgm:pt modelId="{D79D6115-295A-4412-A19A-71D1720106D3}" type="pres">
      <dgm:prSet presAssocID="{CBA60281-24FC-46E6-B047-2FB7454CC53F}" presName="sibTrans" presStyleLbl="sibTrans2D1" presStyleIdx="0" presStyleCnt="3"/>
      <dgm:spPr/>
    </dgm:pt>
    <dgm:pt modelId="{17151391-E4AB-49C2-978A-10E8CB25E226}" type="pres">
      <dgm:prSet presAssocID="{CBA60281-24FC-46E6-B047-2FB7454CC53F}" presName="connTx" presStyleLbl="sibTrans2D1" presStyleIdx="0" presStyleCnt="3"/>
      <dgm:spPr/>
    </dgm:pt>
    <dgm:pt modelId="{DD4555AF-2297-4E01-819F-41D03E9CFB32}" type="pres">
      <dgm:prSet presAssocID="{5D0068C9-0FFE-4957-B561-EF83AFDCC554}" presName="composite" presStyleCnt="0"/>
      <dgm:spPr/>
    </dgm:pt>
    <dgm:pt modelId="{C3896A87-C09B-4D85-985C-852E9682BF4B}" type="pres">
      <dgm:prSet presAssocID="{5D0068C9-0FFE-4957-B561-EF83AFDCC554}" presName="parTx" presStyleLbl="node1" presStyleIdx="0" presStyleCnt="4">
        <dgm:presLayoutVars>
          <dgm:chMax val="0"/>
          <dgm:chPref val="0"/>
          <dgm:bulletEnabled val="1"/>
        </dgm:presLayoutVars>
      </dgm:prSet>
      <dgm:spPr/>
    </dgm:pt>
    <dgm:pt modelId="{EBBF2C55-37E9-4407-A22F-70B912C777B5}" type="pres">
      <dgm:prSet presAssocID="{5D0068C9-0FFE-4957-B561-EF83AFDCC554}" presName="parSh" presStyleLbl="node1" presStyleIdx="1" presStyleCnt="4"/>
      <dgm:spPr/>
    </dgm:pt>
    <dgm:pt modelId="{DF860978-84F7-4070-A69B-78138111ED93}" type="pres">
      <dgm:prSet presAssocID="{5D0068C9-0FFE-4957-B561-EF83AFDCC554}" presName="desTx" presStyleLbl="fgAcc1" presStyleIdx="1" presStyleCnt="4">
        <dgm:presLayoutVars>
          <dgm:bulletEnabled val="1"/>
        </dgm:presLayoutVars>
      </dgm:prSet>
      <dgm:spPr/>
    </dgm:pt>
    <dgm:pt modelId="{2E5B2FD8-5943-472D-8038-344A41416212}" type="pres">
      <dgm:prSet presAssocID="{67BA5119-9124-4A68-A010-401DCC6BF2ED}" presName="sibTrans" presStyleLbl="sibTrans2D1" presStyleIdx="1" presStyleCnt="3"/>
      <dgm:spPr/>
    </dgm:pt>
    <dgm:pt modelId="{2609E8AA-0EC6-4D47-ADA2-3F2DDDAB1892}" type="pres">
      <dgm:prSet presAssocID="{67BA5119-9124-4A68-A010-401DCC6BF2ED}" presName="connTx" presStyleLbl="sibTrans2D1" presStyleIdx="1" presStyleCnt="3"/>
      <dgm:spPr/>
    </dgm:pt>
    <dgm:pt modelId="{CB37053A-1EE2-4B65-BC0D-83CB1084CA43}" type="pres">
      <dgm:prSet presAssocID="{742B1BEC-753A-4CFD-ACE4-4E4D809668B1}" presName="composite" presStyleCnt="0"/>
      <dgm:spPr/>
    </dgm:pt>
    <dgm:pt modelId="{BFB2609A-1748-4FB4-AB59-3B0C334F6561}" type="pres">
      <dgm:prSet presAssocID="{742B1BEC-753A-4CFD-ACE4-4E4D809668B1}" presName="parTx" presStyleLbl="node1" presStyleIdx="1" presStyleCnt="4">
        <dgm:presLayoutVars>
          <dgm:chMax val="0"/>
          <dgm:chPref val="0"/>
          <dgm:bulletEnabled val="1"/>
        </dgm:presLayoutVars>
      </dgm:prSet>
      <dgm:spPr/>
    </dgm:pt>
    <dgm:pt modelId="{AFC8E481-3BDA-4CCC-894B-C9026F598033}" type="pres">
      <dgm:prSet presAssocID="{742B1BEC-753A-4CFD-ACE4-4E4D809668B1}" presName="parSh" presStyleLbl="node1" presStyleIdx="2" presStyleCnt="4"/>
      <dgm:spPr/>
    </dgm:pt>
    <dgm:pt modelId="{A6D78DE6-5E19-469E-BE0C-B894C624E005}" type="pres">
      <dgm:prSet presAssocID="{742B1BEC-753A-4CFD-ACE4-4E4D809668B1}" presName="desTx" presStyleLbl="fgAcc1" presStyleIdx="2" presStyleCnt="4">
        <dgm:presLayoutVars>
          <dgm:bulletEnabled val="1"/>
        </dgm:presLayoutVars>
      </dgm:prSet>
      <dgm:spPr/>
    </dgm:pt>
    <dgm:pt modelId="{6DC04BF9-3AA5-4069-9A4D-60F580D39F66}" type="pres">
      <dgm:prSet presAssocID="{769E4498-3D5F-4D29-989F-8CE0BE6E244F}" presName="sibTrans" presStyleLbl="sibTrans2D1" presStyleIdx="2" presStyleCnt="3"/>
      <dgm:spPr/>
    </dgm:pt>
    <dgm:pt modelId="{4496C109-CF9E-491A-8793-D4831C4D11A3}" type="pres">
      <dgm:prSet presAssocID="{769E4498-3D5F-4D29-989F-8CE0BE6E244F}" presName="connTx" presStyleLbl="sibTrans2D1" presStyleIdx="2" presStyleCnt="3"/>
      <dgm:spPr/>
    </dgm:pt>
    <dgm:pt modelId="{42B8B3F6-5F5D-4143-8732-F1D193280D27}" type="pres">
      <dgm:prSet presAssocID="{A8D5402A-9B24-4E3A-88DC-19EC96860FDE}" presName="composite" presStyleCnt="0"/>
      <dgm:spPr/>
    </dgm:pt>
    <dgm:pt modelId="{E9103FB0-472C-44C9-85E4-EFA3145E35B8}" type="pres">
      <dgm:prSet presAssocID="{A8D5402A-9B24-4E3A-88DC-19EC96860FDE}" presName="parTx" presStyleLbl="node1" presStyleIdx="2" presStyleCnt="4">
        <dgm:presLayoutVars>
          <dgm:chMax val="0"/>
          <dgm:chPref val="0"/>
          <dgm:bulletEnabled val="1"/>
        </dgm:presLayoutVars>
      </dgm:prSet>
      <dgm:spPr/>
    </dgm:pt>
    <dgm:pt modelId="{B269FA9E-79D5-4679-B93A-852569626A75}" type="pres">
      <dgm:prSet presAssocID="{A8D5402A-9B24-4E3A-88DC-19EC96860FDE}" presName="parSh" presStyleLbl="node1" presStyleIdx="3" presStyleCnt="4"/>
      <dgm:spPr/>
    </dgm:pt>
    <dgm:pt modelId="{817A016B-6AF4-418E-AB16-3CADFB77CA42}" type="pres">
      <dgm:prSet presAssocID="{A8D5402A-9B24-4E3A-88DC-19EC96860FDE}" presName="desTx" presStyleLbl="fgAcc1" presStyleIdx="3" presStyleCnt="4">
        <dgm:presLayoutVars>
          <dgm:bulletEnabled val="1"/>
        </dgm:presLayoutVars>
      </dgm:prSet>
      <dgm:spPr/>
    </dgm:pt>
  </dgm:ptLst>
  <dgm:cxnLst>
    <dgm:cxn modelId="{8AD45012-FFD5-421C-8871-885D0EF2E7E9}" type="presOf" srcId="{CBA60281-24FC-46E6-B047-2FB7454CC53F}" destId="{17151391-E4AB-49C2-978A-10E8CB25E226}" srcOrd="1" destOrd="0" presId="urn:microsoft.com/office/officeart/2005/8/layout/process3"/>
    <dgm:cxn modelId="{54CF5112-CB7D-4BA4-BA8A-56A24DF0B65F}" srcId="{1CC6250A-9EDD-42FC-BFDE-98BA65B2E2CF}" destId="{A8D5402A-9B24-4E3A-88DC-19EC96860FDE}" srcOrd="3" destOrd="0" parTransId="{7F3DCA5A-40B3-401F-B21E-3E138C2FF95B}" sibTransId="{B8E535A1-1482-4086-A769-B25750A57D58}"/>
    <dgm:cxn modelId="{D4F8B220-69A2-40AE-8F3A-BB10A17B8333}" srcId="{A18C287A-64F4-4C94-8256-8182EADCE607}" destId="{4A4B122A-B97D-45EF-B4EC-472F4236C814}" srcOrd="0" destOrd="0" parTransId="{716DE8AC-B636-463C-9FD0-5C58EAAC6998}" sibTransId="{17311B33-8AD9-4EAA-905A-7DC071A1F9E7}"/>
    <dgm:cxn modelId="{9CF6BC21-4D6C-4A85-8A77-9289370488EA}" type="presOf" srcId="{A18C287A-64F4-4C94-8256-8182EADCE607}" destId="{13CCF4A0-82AD-43B1-AE2D-BB9765FB970C}" srcOrd="0" destOrd="0" presId="urn:microsoft.com/office/officeart/2005/8/layout/process3"/>
    <dgm:cxn modelId="{94431C22-1CD0-4E68-A84E-D6088A363BDB}" srcId="{1CC6250A-9EDD-42FC-BFDE-98BA65B2E2CF}" destId="{5D0068C9-0FFE-4957-B561-EF83AFDCC554}" srcOrd="1" destOrd="0" parTransId="{1CA14CE0-3C17-489F-BA35-5C643A3B1B91}" sibTransId="{67BA5119-9124-4A68-A010-401DCC6BF2ED}"/>
    <dgm:cxn modelId="{F198FA32-A376-43CB-964E-2525F45D885F}" srcId="{742B1BEC-753A-4CFD-ACE4-4E4D809668B1}" destId="{DC83541D-F422-4A23-80E3-9C0FE04E6DB6}" srcOrd="0" destOrd="0" parTransId="{EFFA798C-424C-4723-B9CF-07E1EF766672}" sibTransId="{C57DED40-924C-47CC-8038-078867654046}"/>
    <dgm:cxn modelId="{C1F6045C-47C7-4138-B3EC-84F7049EB6EC}" srcId="{A8D5402A-9B24-4E3A-88DC-19EC96860FDE}" destId="{B21E0CC2-22BA-45D4-8F34-21D63E450CDD}" srcOrd="0" destOrd="0" parTransId="{5F93CDF0-51CD-4F28-9F4C-CC26D11C15B5}" sibTransId="{2BBE5B8C-FF17-443F-A03E-6475866146C3}"/>
    <dgm:cxn modelId="{CEA92567-7268-4E42-9B18-29F871C9A387}" type="presOf" srcId="{769E4498-3D5F-4D29-989F-8CE0BE6E244F}" destId="{6DC04BF9-3AA5-4069-9A4D-60F580D39F66}" srcOrd="0" destOrd="0" presId="urn:microsoft.com/office/officeart/2005/8/layout/process3"/>
    <dgm:cxn modelId="{4A3A174B-E16A-4E95-8A5E-33EAE97A23D9}" type="presOf" srcId="{1CC6250A-9EDD-42FC-BFDE-98BA65B2E2CF}" destId="{84DD2B18-81A1-444E-8A64-B2A0538FD3AB}" srcOrd="0" destOrd="0" presId="urn:microsoft.com/office/officeart/2005/8/layout/process3"/>
    <dgm:cxn modelId="{21C5DF6C-0464-4D0D-97F0-F16C7461D233}" type="presOf" srcId="{5D0068C9-0FFE-4957-B561-EF83AFDCC554}" destId="{EBBF2C55-37E9-4407-A22F-70B912C777B5}" srcOrd="1" destOrd="0" presId="urn:microsoft.com/office/officeart/2005/8/layout/process3"/>
    <dgm:cxn modelId="{CA3DD579-DCC8-4B27-B712-7437501A787B}" type="presOf" srcId="{742B1BEC-753A-4CFD-ACE4-4E4D809668B1}" destId="{BFB2609A-1748-4FB4-AB59-3B0C334F6561}" srcOrd="0" destOrd="0" presId="urn:microsoft.com/office/officeart/2005/8/layout/process3"/>
    <dgm:cxn modelId="{DEB3BC7F-634B-4205-BB8D-5C934D0E760A}" type="presOf" srcId="{67BA5119-9124-4A68-A010-401DCC6BF2ED}" destId="{2E5B2FD8-5943-472D-8038-344A41416212}" srcOrd="0" destOrd="0" presId="urn:microsoft.com/office/officeart/2005/8/layout/process3"/>
    <dgm:cxn modelId="{57D24D86-CA0C-4D0E-A680-71B898CB9B8C}" srcId="{1CC6250A-9EDD-42FC-BFDE-98BA65B2E2CF}" destId="{742B1BEC-753A-4CFD-ACE4-4E4D809668B1}" srcOrd="2" destOrd="0" parTransId="{8CB247AB-5548-41CE-9F93-B51159CE5184}" sibTransId="{769E4498-3D5F-4D29-989F-8CE0BE6E244F}"/>
    <dgm:cxn modelId="{8EC45493-FA50-4F98-93C6-17B792740B2F}" type="presOf" srcId="{86E5E826-99DA-4667-A99A-7BBFDA912177}" destId="{DF860978-84F7-4070-A69B-78138111ED93}" srcOrd="0" destOrd="0" presId="urn:microsoft.com/office/officeart/2005/8/layout/process3"/>
    <dgm:cxn modelId="{0FFE69A8-1C80-44BD-900A-45EBF6CA9156}" type="presOf" srcId="{5D0068C9-0FFE-4957-B561-EF83AFDCC554}" destId="{C3896A87-C09B-4D85-985C-852E9682BF4B}" srcOrd="0" destOrd="0" presId="urn:microsoft.com/office/officeart/2005/8/layout/process3"/>
    <dgm:cxn modelId="{B979E3AC-A55B-442C-8F01-0F205B13E570}" type="presOf" srcId="{DC83541D-F422-4A23-80E3-9C0FE04E6DB6}" destId="{A6D78DE6-5E19-469E-BE0C-B894C624E005}" srcOrd="0" destOrd="0" presId="urn:microsoft.com/office/officeart/2005/8/layout/process3"/>
    <dgm:cxn modelId="{47FCD9B6-4915-4004-B5BB-ABFD0BD7CBC6}" type="presOf" srcId="{742B1BEC-753A-4CFD-ACE4-4E4D809668B1}" destId="{AFC8E481-3BDA-4CCC-894B-C9026F598033}" srcOrd="1" destOrd="0" presId="urn:microsoft.com/office/officeart/2005/8/layout/process3"/>
    <dgm:cxn modelId="{0350C3BC-BAB2-462E-8D95-857108E1EA5B}" type="presOf" srcId="{A18C287A-64F4-4C94-8256-8182EADCE607}" destId="{22D919D0-5435-491B-92F7-0F5DCF11D712}" srcOrd="1" destOrd="0" presId="urn:microsoft.com/office/officeart/2005/8/layout/process3"/>
    <dgm:cxn modelId="{2BCA77C1-BE5B-47DD-85CB-4544D8B8B943}" srcId="{5D0068C9-0FFE-4957-B561-EF83AFDCC554}" destId="{86E5E826-99DA-4667-A99A-7BBFDA912177}" srcOrd="0" destOrd="0" parTransId="{8FD455C5-E389-423A-BB59-4165117262B8}" sibTransId="{2A3644AC-BD1D-4C6E-9FD0-1F633CBD8712}"/>
    <dgm:cxn modelId="{8F8D56C6-4DB5-4E43-AA19-B24BE1FD0943}" type="presOf" srcId="{4A4B122A-B97D-45EF-B4EC-472F4236C814}" destId="{B36EAD6E-245A-4247-8629-969D4EEB8996}" srcOrd="0" destOrd="0" presId="urn:microsoft.com/office/officeart/2005/8/layout/process3"/>
    <dgm:cxn modelId="{2FC79BCF-794D-4374-840F-0AB4A92D9F00}" srcId="{1CC6250A-9EDD-42FC-BFDE-98BA65B2E2CF}" destId="{A18C287A-64F4-4C94-8256-8182EADCE607}" srcOrd="0" destOrd="0" parTransId="{3A23F350-E884-4B38-B36B-2A61B76A9901}" sibTransId="{CBA60281-24FC-46E6-B047-2FB7454CC53F}"/>
    <dgm:cxn modelId="{CC2D35D2-4CA7-4355-AA98-610BD288763A}" type="presOf" srcId="{CBA60281-24FC-46E6-B047-2FB7454CC53F}" destId="{D79D6115-295A-4412-A19A-71D1720106D3}" srcOrd="0" destOrd="0" presId="urn:microsoft.com/office/officeart/2005/8/layout/process3"/>
    <dgm:cxn modelId="{329A4FD9-26C0-4893-8F54-FE2B568BD3D0}" type="presOf" srcId="{B21E0CC2-22BA-45D4-8F34-21D63E450CDD}" destId="{817A016B-6AF4-418E-AB16-3CADFB77CA42}" srcOrd="0" destOrd="0" presId="urn:microsoft.com/office/officeart/2005/8/layout/process3"/>
    <dgm:cxn modelId="{BF6702E6-F749-421A-974D-303F13B765AA}" type="presOf" srcId="{67BA5119-9124-4A68-A010-401DCC6BF2ED}" destId="{2609E8AA-0EC6-4D47-ADA2-3F2DDDAB1892}" srcOrd="1" destOrd="0" presId="urn:microsoft.com/office/officeart/2005/8/layout/process3"/>
    <dgm:cxn modelId="{FA2D25EC-CA2C-44E3-85B8-F08C4D6D356A}" type="presOf" srcId="{A8D5402A-9B24-4E3A-88DC-19EC96860FDE}" destId="{E9103FB0-472C-44C9-85E4-EFA3145E35B8}" srcOrd="0" destOrd="0" presId="urn:microsoft.com/office/officeart/2005/8/layout/process3"/>
    <dgm:cxn modelId="{07CA8FF8-D8EE-46CC-9350-81C3BEADA732}" type="presOf" srcId="{A8D5402A-9B24-4E3A-88DC-19EC96860FDE}" destId="{B269FA9E-79D5-4679-B93A-852569626A75}" srcOrd="1" destOrd="0" presId="urn:microsoft.com/office/officeart/2005/8/layout/process3"/>
    <dgm:cxn modelId="{835D31FA-84F3-42B3-AD20-0B60950C56EC}" type="presOf" srcId="{769E4498-3D5F-4D29-989F-8CE0BE6E244F}" destId="{4496C109-CF9E-491A-8793-D4831C4D11A3}" srcOrd="1" destOrd="0" presId="urn:microsoft.com/office/officeart/2005/8/layout/process3"/>
    <dgm:cxn modelId="{B52A766C-85F3-4F85-B277-2570DBB24026}" type="presParOf" srcId="{84DD2B18-81A1-444E-8A64-B2A0538FD3AB}" destId="{B09CB7A8-7446-4304-96EB-074596FFB025}" srcOrd="0" destOrd="0" presId="urn:microsoft.com/office/officeart/2005/8/layout/process3"/>
    <dgm:cxn modelId="{211FDDBC-C4E2-4043-951B-E261ADAB4A96}" type="presParOf" srcId="{B09CB7A8-7446-4304-96EB-074596FFB025}" destId="{13CCF4A0-82AD-43B1-AE2D-BB9765FB970C}" srcOrd="0" destOrd="0" presId="urn:microsoft.com/office/officeart/2005/8/layout/process3"/>
    <dgm:cxn modelId="{6F963FC5-1173-4B5E-9D10-946B6A90876D}" type="presParOf" srcId="{B09CB7A8-7446-4304-96EB-074596FFB025}" destId="{22D919D0-5435-491B-92F7-0F5DCF11D712}" srcOrd="1" destOrd="0" presId="urn:microsoft.com/office/officeart/2005/8/layout/process3"/>
    <dgm:cxn modelId="{81E9A41F-BB40-4DD5-81E1-5DEEC49CF507}" type="presParOf" srcId="{B09CB7A8-7446-4304-96EB-074596FFB025}" destId="{B36EAD6E-245A-4247-8629-969D4EEB8996}" srcOrd="2" destOrd="0" presId="urn:microsoft.com/office/officeart/2005/8/layout/process3"/>
    <dgm:cxn modelId="{E520FF43-A4C8-411D-85F0-0CE77BDA6A87}" type="presParOf" srcId="{84DD2B18-81A1-444E-8A64-B2A0538FD3AB}" destId="{D79D6115-295A-4412-A19A-71D1720106D3}" srcOrd="1" destOrd="0" presId="urn:microsoft.com/office/officeart/2005/8/layout/process3"/>
    <dgm:cxn modelId="{D43BC671-455A-43A6-9C35-92DE620A2790}" type="presParOf" srcId="{D79D6115-295A-4412-A19A-71D1720106D3}" destId="{17151391-E4AB-49C2-978A-10E8CB25E226}" srcOrd="0" destOrd="0" presId="urn:microsoft.com/office/officeart/2005/8/layout/process3"/>
    <dgm:cxn modelId="{AA4380D7-7FF2-4E04-960A-C7C2A225EC42}" type="presParOf" srcId="{84DD2B18-81A1-444E-8A64-B2A0538FD3AB}" destId="{DD4555AF-2297-4E01-819F-41D03E9CFB32}" srcOrd="2" destOrd="0" presId="urn:microsoft.com/office/officeart/2005/8/layout/process3"/>
    <dgm:cxn modelId="{0C8437EC-C650-4E9B-8769-26BF4A9E2C2E}" type="presParOf" srcId="{DD4555AF-2297-4E01-819F-41D03E9CFB32}" destId="{C3896A87-C09B-4D85-985C-852E9682BF4B}" srcOrd="0" destOrd="0" presId="urn:microsoft.com/office/officeart/2005/8/layout/process3"/>
    <dgm:cxn modelId="{ED220827-0715-442F-BE4E-BC4588047901}" type="presParOf" srcId="{DD4555AF-2297-4E01-819F-41D03E9CFB32}" destId="{EBBF2C55-37E9-4407-A22F-70B912C777B5}" srcOrd="1" destOrd="0" presId="urn:microsoft.com/office/officeart/2005/8/layout/process3"/>
    <dgm:cxn modelId="{F151F014-F01E-4E55-9EFA-AE54E953F5C8}" type="presParOf" srcId="{DD4555AF-2297-4E01-819F-41D03E9CFB32}" destId="{DF860978-84F7-4070-A69B-78138111ED93}" srcOrd="2" destOrd="0" presId="urn:microsoft.com/office/officeart/2005/8/layout/process3"/>
    <dgm:cxn modelId="{8840EE39-E5F8-4611-B143-C269F729DAF5}" type="presParOf" srcId="{84DD2B18-81A1-444E-8A64-B2A0538FD3AB}" destId="{2E5B2FD8-5943-472D-8038-344A41416212}" srcOrd="3" destOrd="0" presId="urn:microsoft.com/office/officeart/2005/8/layout/process3"/>
    <dgm:cxn modelId="{F703B4FB-5818-4599-9547-E5440D212071}" type="presParOf" srcId="{2E5B2FD8-5943-472D-8038-344A41416212}" destId="{2609E8AA-0EC6-4D47-ADA2-3F2DDDAB1892}" srcOrd="0" destOrd="0" presId="urn:microsoft.com/office/officeart/2005/8/layout/process3"/>
    <dgm:cxn modelId="{0E616DFC-DE6B-4B02-BF62-B3070364FD45}" type="presParOf" srcId="{84DD2B18-81A1-444E-8A64-B2A0538FD3AB}" destId="{CB37053A-1EE2-4B65-BC0D-83CB1084CA43}" srcOrd="4" destOrd="0" presId="urn:microsoft.com/office/officeart/2005/8/layout/process3"/>
    <dgm:cxn modelId="{EF3D23F6-AA6F-4329-8AEE-C0038F557403}" type="presParOf" srcId="{CB37053A-1EE2-4B65-BC0D-83CB1084CA43}" destId="{BFB2609A-1748-4FB4-AB59-3B0C334F6561}" srcOrd="0" destOrd="0" presId="urn:microsoft.com/office/officeart/2005/8/layout/process3"/>
    <dgm:cxn modelId="{07BCFB07-9B00-49CB-A234-00C542454176}" type="presParOf" srcId="{CB37053A-1EE2-4B65-BC0D-83CB1084CA43}" destId="{AFC8E481-3BDA-4CCC-894B-C9026F598033}" srcOrd="1" destOrd="0" presId="urn:microsoft.com/office/officeart/2005/8/layout/process3"/>
    <dgm:cxn modelId="{F7B55D15-FC5B-48CF-A760-B7567C78B1DE}" type="presParOf" srcId="{CB37053A-1EE2-4B65-BC0D-83CB1084CA43}" destId="{A6D78DE6-5E19-469E-BE0C-B894C624E005}" srcOrd="2" destOrd="0" presId="urn:microsoft.com/office/officeart/2005/8/layout/process3"/>
    <dgm:cxn modelId="{D1FCF58B-2710-4A3D-9BC8-68A98C021D05}" type="presParOf" srcId="{84DD2B18-81A1-444E-8A64-B2A0538FD3AB}" destId="{6DC04BF9-3AA5-4069-9A4D-60F580D39F66}" srcOrd="5" destOrd="0" presId="urn:microsoft.com/office/officeart/2005/8/layout/process3"/>
    <dgm:cxn modelId="{C602C336-F73F-42E2-966E-3C3ECEB8A3D3}" type="presParOf" srcId="{6DC04BF9-3AA5-4069-9A4D-60F580D39F66}" destId="{4496C109-CF9E-491A-8793-D4831C4D11A3}" srcOrd="0" destOrd="0" presId="urn:microsoft.com/office/officeart/2005/8/layout/process3"/>
    <dgm:cxn modelId="{FBF7D54D-9D32-4A1B-892E-29917704D79A}" type="presParOf" srcId="{84DD2B18-81A1-444E-8A64-B2A0538FD3AB}" destId="{42B8B3F6-5F5D-4143-8732-F1D193280D27}" srcOrd="6" destOrd="0" presId="urn:microsoft.com/office/officeart/2005/8/layout/process3"/>
    <dgm:cxn modelId="{9DA3411B-3EC5-42CD-AE2D-A5438F7EFA40}" type="presParOf" srcId="{42B8B3F6-5F5D-4143-8732-F1D193280D27}" destId="{E9103FB0-472C-44C9-85E4-EFA3145E35B8}" srcOrd="0" destOrd="0" presId="urn:microsoft.com/office/officeart/2005/8/layout/process3"/>
    <dgm:cxn modelId="{EF2FC803-BACA-4976-8E22-58CF30E9CDBC}" type="presParOf" srcId="{42B8B3F6-5F5D-4143-8732-F1D193280D27}" destId="{B269FA9E-79D5-4679-B93A-852569626A75}" srcOrd="1" destOrd="0" presId="urn:microsoft.com/office/officeart/2005/8/layout/process3"/>
    <dgm:cxn modelId="{8E75697A-84F0-43BC-A848-60E504912229}" type="presParOf" srcId="{42B8B3F6-5F5D-4143-8732-F1D193280D27}" destId="{817A016B-6AF4-418E-AB16-3CADFB77CA42}"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50300" y="162016"/>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rtlCol="0" anchor="ctr" anchorCtr="0">
          <a:noAutofit/>
        </a:bodyPr>
        <a:lstStyle/>
        <a:p>
          <a:pPr marL="0" lvl="0" indent="0" algn="l" defTabSz="711200" rtl="0">
            <a:lnSpc>
              <a:spcPct val="100000"/>
            </a:lnSpc>
            <a:spcBef>
              <a:spcPct val="0"/>
            </a:spcBef>
            <a:spcAft>
              <a:spcPct val="35000"/>
            </a:spcAft>
            <a:buNone/>
          </a:pPr>
          <a:r>
            <a:rPr lang="es-ES" sz="1600" kern="1200" dirty="0"/>
            <a:t>Introducción a Python</a:t>
          </a:r>
          <a:endParaRPr lang="es-ES" sz="1600" kern="1200" noProof="0" dirty="0"/>
        </a:p>
      </dsp:txBody>
      <dsp:txXfrm>
        <a:off x="250300" y="162016"/>
        <a:ext cx="6556659" cy="323890"/>
      </dsp:txXfrm>
    </dsp:sp>
    <dsp:sp modelId="{07CB3071-D555-47DA-A36A-69EB91531FD8}">
      <dsp:nvSpPr>
        <dsp:cNvPr id="0" name=""/>
        <dsp:cNvSpPr/>
      </dsp:nvSpPr>
      <dsp:spPr>
        <a:xfrm>
          <a:off x="47868" y="121530"/>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00BDE4-7FF0-4C60-A70C-F77ACD82806F}">
      <dsp:nvSpPr>
        <dsp:cNvPr id="0" name=""/>
        <dsp:cNvSpPr/>
      </dsp:nvSpPr>
      <dsp:spPr>
        <a:xfrm>
          <a:off x="543612" y="648137"/>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Variables y Constantes</a:t>
          </a:r>
          <a:endParaRPr lang="es-BO" sz="1600" kern="1200" dirty="0"/>
        </a:p>
      </dsp:txBody>
      <dsp:txXfrm>
        <a:off x="543612" y="648137"/>
        <a:ext cx="6263347" cy="323890"/>
      </dsp:txXfrm>
    </dsp:sp>
    <dsp:sp modelId="{35F62C06-2E86-4BAD-8607-33E75AA48BA8}">
      <dsp:nvSpPr>
        <dsp:cNvPr id="0" name=""/>
        <dsp:cNvSpPr/>
      </dsp:nvSpPr>
      <dsp:spPr>
        <a:xfrm>
          <a:off x="341180" y="607651"/>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1583105-DC0C-480E-B142-1AB680B56EAC}">
      <dsp:nvSpPr>
        <dsp:cNvPr id="0" name=""/>
        <dsp:cNvSpPr/>
      </dsp:nvSpPr>
      <dsp:spPr>
        <a:xfrm>
          <a:off x="704345" y="1133902"/>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Palabras reservadas</a:t>
          </a:r>
          <a:endParaRPr lang="es-BO" sz="1600" kern="1200" dirty="0"/>
        </a:p>
      </dsp:txBody>
      <dsp:txXfrm>
        <a:off x="704345" y="1133902"/>
        <a:ext cx="6102613" cy="323890"/>
      </dsp:txXfrm>
    </dsp:sp>
    <dsp:sp modelId="{17B08D74-1738-4315-9C0F-B36173DB0DA9}">
      <dsp:nvSpPr>
        <dsp:cNvPr id="0" name=""/>
        <dsp:cNvSpPr/>
      </dsp:nvSpPr>
      <dsp:spPr>
        <a:xfrm>
          <a:off x="501914" y="1093416"/>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4B1A02D-6692-4A0B-A6C5-D756EB92571C}">
      <dsp:nvSpPr>
        <dsp:cNvPr id="0" name=""/>
        <dsp:cNvSpPr/>
      </dsp:nvSpPr>
      <dsp:spPr>
        <a:xfrm>
          <a:off x="755666" y="1620023"/>
          <a:ext cx="6051292"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Tipos de datos</a:t>
          </a:r>
          <a:endParaRPr lang="es-BO" sz="1600" kern="1200" dirty="0"/>
        </a:p>
      </dsp:txBody>
      <dsp:txXfrm>
        <a:off x="755666" y="1620023"/>
        <a:ext cx="6051292" cy="323890"/>
      </dsp:txXfrm>
    </dsp:sp>
    <dsp:sp modelId="{627601F5-4108-4313-88B9-A6C6CC94E693}">
      <dsp:nvSpPr>
        <dsp:cNvPr id="0" name=""/>
        <dsp:cNvSpPr/>
      </dsp:nvSpPr>
      <dsp:spPr>
        <a:xfrm>
          <a:off x="553234" y="1579537"/>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69CC4A8-9D06-476B-B9DD-F4D58B291BA1}">
      <dsp:nvSpPr>
        <dsp:cNvPr id="0" name=""/>
        <dsp:cNvSpPr/>
      </dsp:nvSpPr>
      <dsp:spPr>
        <a:xfrm>
          <a:off x="704345" y="2106144"/>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Expresiones</a:t>
          </a:r>
          <a:endParaRPr lang="es-BO" sz="1600" kern="1200" dirty="0"/>
        </a:p>
      </dsp:txBody>
      <dsp:txXfrm>
        <a:off x="704345" y="2106144"/>
        <a:ext cx="6102613" cy="323890"/>
      </dsp:txXfrm>
    </dsp:sp>
    <dsp:sp modelId="{29CC27CE-F6E3-4196-934D-1B799DBD65FE}">
      <dsp:nvSpPr>
        <dsp:cNvPr id="0" name=""/>
        <dsp:cNvSpPr/>
      </dsp:nvSpPr>
      <dsp:spPr>
        <a:xfrm>
          <a:off x="501914" y="2065658"/>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AE84713-2841-4CDD-A967-CD58EEA3EB94}">
      <dsp:nvSpPr>
        <dsp:cNvPr id="0" name=""/>
        <dsp:cNvSpPr/>
      </dsp:nvSpPr>
      <dsp:spPr>
        <a:xfrm>
          <a:off x="543612" y="2591909"/>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Comentarios</a:t>
          </a:r>
          <a:endParaRPr lang="es-BO" sz="1600" kern="1200" dirty="0"/>
        </a:p>
      </dsp:txBody>
      <dsp:txXfrm>
        <a:off x="543612" y="2591909"/>
        <a:ext cx="6263347" cy="323890"/>
      </dsp:txXfrm>
    </dsp:sp>
    <dsp:sp modelId="{F58074C2-9317-4A58-9A74-D79750980620}">
      <dsp:nvSpPr>
        <dsp:cNvPr id="0" name=""/>
        <dsp:cNvSpPr/>
      </dsp:nvSpPr>
      <dsp:spPr>
        <a:xfrm>
          <a:off x="341180" y="2551423"/>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EF4C7E-58DC-4D12-B7BF-5E0D7065D29C}">
      <dsp:nvSpPr>
        <dsp:cNvPr id="0" name=""/>
        <dsp:cNvSpPr/>
      </dsp:nvSpPr>
      <dsp:spPr>
        <a:xfrm>
          <a:off x="250300" y="3078030"/>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s-ES" sz="1600" kern="1200" dirty="0"/>
            <a:t>Operadores</a:t>
          </a:r>
          <a:endParaRPr lang="es-BO" sz="1600" kern="1200" dirty="0"/>
        </a:p>
      </dsp:txBody>
      <dsp:txXfrm>
        <a:off x="250300" y="3078030"/>
        <a:ext cx="6556659" cy="323890"/>
      </dsp:txXfrm>
    </dsp:sp>
    <dsp:sp modelId="{7BE826D7-94FD-4ECC-A68A-FE0FB49CCC43}">
      <dsp:nvSpPr>
        <dsp:cNvPr id="0" name=""/>
        <dsp:cNvSpPr/>
      </dsp:nvSpPr>
      <dsp:spPr>
        <a:xfrm>
          <a:off x="47868" y="3037544"/>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496E6-CA00-4881-8597-FD23CB2C9812}">
      <dsp:nvSpPr>
        <dsp:cNvPr id="0" name=""/>
        <dsp:cNvSpPr/>
      </dsp:nvSpPr>
      <dsp:spPr>
        <a:xfrm>
          <a:off x="1346"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Simple y Rápido</a:t>
          </a:r>
        </a:p>
      </dsp:txBody>
      <dsp:txXfrm>
        <a:off x="1346" y="0"/>
        <a:ext cx="3500716" cy="1103471"/>
      </dsp:txXfrm>
    </dsp:sp>
    <dsp:sp modelId="{7D82D4AA-9778-406E-8BB4-208DEA73B1B5}">
      <dsp:nvSpPr>
        <dsp:cNvPr id="0" name=""/>
        <dsp:cNvSpPr/>
      </dsp:nvSpPr>
      <dsp:spPr>
        <a:xfrm>
          <a:off x="351418" y="1103471"/>
          <a:ext cx="2800573" cy="239085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ES" sz="1800" kern="1200" dirty="0"/>
            <a:t>Este lenguaje simplifica mucho la programación “hace que te adaptes a un modo de lenguaje de programación, Python te propone un patrón”. </a:t>
          </a:r>
          <a:endParaRPr lang="es-BO" sz="1800" kern="1200" dirty="0"/>
        </a:p>
      </dsp:txBody>
      <dsp:txXfrm>
        <a:off x="421444" y="1173497"/>
        <a:ext cx="2660521" cy="2250802"/>
      </dsp:txXfrm>
    </dsp:sp>
    <dsp:sp modelId="{6C820E55-382A-40DC-B9AD-10328FC473D4}">
      <dsp:nvSpPr>
        <dsp:cNvPr id="0" name=""/>
        <dsp:cNvSpPr/>
      </dsp:nvSpPr>
      <dsp:spPr>
        <a:xfrm>
          <a:off x="3764616"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Elegante y Flexible</a:t>
          </a:r>
        </a:p>
      </dsp:txBody>
      <dsp:txXfrm>
        <a:off x="3764616" y="0"/>
        <a:ext cx="3500716" cy="1103471"/>
      </dsp:txXfrm>
    </dsp:sp>
    <dsp:sp modelId="{A5632387-4AB3-4E69-B6C8-99A0D1209088}">
      <dsp:nvSpPr>
        <dsp:cNvPr id="0" name=""/>
        <dsp:cNvSpPr/>
      </dsp:nvSpPr>
      <dsp:spPr>
        <a:xfrm>
          <a:off x="4114688" y="1103471"/>
          <a:ext cx="2800573" cy="239085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ES" sz="1800" kern="1200" dirty="0"/>
            <a:t>El lenguaje le da muchas herramientas, si usted quiere listas de varios tipo de datos, no hace falta que declares cada tipo de datos. Es un lenguaje tan flexible usted no se preocupa tanto por los detalles</a:t>
          </a:r>
          <a:endParaRPr lang="es-BO" sz="1800" kern="1200" dirty="0"/>
        </a:p>
      </dsp:txBody>
      <dsp:txXfrm>
        <a:off x="4184714" y="1173497"/>
        <a:ext cx="2660521" cy="2250802"/>
      </dsp:txXfrm>
    </dsp:sp>
    <dsp:sp modelId="{B0F388EE-1A54-4C36-B058-23518225EC4B}">
      <dsp:nvSpPr>
        <dsp:cNvPr id="0" name=""/>
        <dsp:cNvSpPr/>
      </dsp:nvSpPr>
      <dsp:spPr>
        <a:xfrm>
          <a:off x="7527887"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Programación sana y productiva</a:t>
          </a:r>
        </a:p>
      </dsp:txBody>
      <dsp:txXfrm>
        <a:off x="7527887" y="0"/>
        <a:ext cx="3500716" cy="1103471"/>
      </dsp:txXfrm>
    </dsp:sp>
    <dsp:sp modelId="{CDE9B1CD-6D52-488C-A67F-9A95539A5FE7}">
      <dsp:nvSpPr>
        <dsp:cNvPr id="0" name=""/>
        <dsp:cNvSpPr/>
      </dsp:nvSpPr>
      <dsp:spPr>
        <a:xfrm>
          <a:off x="7877958" y="1103471"/>
          <a:ext cx="2800573" cy="239085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ES" sz="1800" kern="1200" dirty="0"/>
            <a:t>Programar en Python se convierte en un estilo muy sano de programar: es sencillo de aprender, direccionado a las reglas perfectas, le hace como dependiente de mejorar, cumplir las reglas, el uso de las </a:t>
          </a:r>
          <a:r>
            <a:rPr lang="es-ES" sz="1800" kern="1200" dirty="0" err="1"/>
            <a:t>lineas</a:t>
          </a:r>
          <a:r>
            <a:rPr lang="es-ES" sz="1800" kern="1200" dirty="0"/>
            <a:t>, de variables”</a:t>
          </a:r>
          <a:endParaRPr lang="es-BO" sz="1800" kern="1200" dirty="0"/>
        </a:p>
      </dsp:txBody>
      <dsp:txXfrm>
        <a:off x="7947984" y="1173497"/>
        <a:ext cx="2660521" cy="2250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496E6-CA00-4881-8597-FD23CB2C9812}">
      <dsp:nvSpPr>
        <dsp:cNvPr id="0" name=""/>
        <dsp:cNvSpPr/>
      </dsp:nvSpPr>
      <dsp:spPr>
        <a:xfrm>
          <a:off x="1346"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Ordenado y Limpio</a:t>
          </a:r>
        </a:p>
      </dsp:txBody>
      <dsp:txXfrm>
        <a:off x="1346" y="0"/>
        <a:ext cx="3500716" cy="1103471"/>
      </dsp:txXfrm>
    </dsp:sp>
    <dsp:sp modelId="{7D82D4AA-9778-406E-8BB4-208DEA73B1B5}">
      <dsp:nvSpPr>
        <dsp:cNvPr id="0" name=""/>
        <dsp:cNvSpPr/>
      </dsp:nvSpPr>
      <dsp:spPr>
        <a:xfrm>
          <a:off x="351418" y="1103471"/>
          <a:ext cx="2800573" cy="239085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s-ES" sz="2700" kern="1200" dirty="0"/>
            <a:t>El orden que mantiene Python, es de lo que más le gusta a sus usuarios, es muy legible</a:t>
          </a:r>
          <a:endParaRPr lang="es-BO" sz="2700" kern="1200" dirty="0"/>
        </a:p>
      </dsp:txBody>
      <dsp:txXfrm>
        <a:off x="421444" y="1173497"/>
        <a:ext cx="2660521" cy="2250802"/>
      </dsp:txXfrm>
    </dsp:sp>
    <dsp:sp modelId="{6C820E55-382A-40DC-B9AD-10328FC473D4}">
      <dsp:nvSpPr>
        <dsp:cNvPr id="0" name=""/>
        <dsp:cNvSpPr/>
      </dsp:nvSpPr>
      <dsp:spPr>
        <a:xfrm>
          <a:off x="3764616"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Portable</a:t>
          </a:r>
        </a:p>
      </dsp:txBody>
      <dsp:txXfrm>
        <a:off x="3764616" y="0"/>
        <a:ext cx="3500716" cy="1103471"/>
      </dsp:txXfrm>
    </dsp:sp>
    <dsp:sp modelId="{7E771FBE-67D8-40BD-AD68-86261C8ED607}">
      <dsp:nvSpPr>
        <dsp:cNvPr id="0" name=""/>
        <dsp:cNvSpPr/>
      </dsp:nvSpPr>
      <dsp:spPr>
        <a:xfrm>
          <a:off x="4114688" y="1103471"/>
          <a:ext cx="2800573" cy="239085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s-ES" sz="2700" kern="1200"/>
            <a:t>Es un lenguaje muy portable (ya sea en Mac, Linux o Windows) en comparación con otros lenguajes.</a:t>
          </a:r>
          <a:endParaRPr lang="es-BO" sz="2700" kern="1200" dirty="0"/>
        </a:p>
      </dsp:txBody>
      <dsp:txXfrm>
        <a:off x="4184714" y="1173497"/>
        <a:ext cx="2660521" cy="2250802"/>
      </dsp:txXfrm>
    </dsp:sp>
    <dsp:sp modelId="{B0F388EE-1A54-4C36-B058-23518225EC4B}">
      <dsp:nvSpPr>
        <dsp:cNvPr id="0" name=""/>
        <dsp:cNvSpPr/>
      </dsp:nvSpPr>
      <dsp:spPr>
        <a:xfrm>
          <a:off x="7527887" y="0"/>
          <a:ext cx="3500716" cy="36782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BO" sz="3200" kern="1200" dirty="0"/>
            <a:t>Comunidad</a:t>
          </a:r>
        </a:p>
      </dsp:txBody>
      <dsp:txXfrm>
        <a:off x="7527887" y="0"/>
        <a:ext cx="3500716" cy="1103471"/>
      </dsp:txXfrm>
    </dsp:sp>
    <dsp:sp modelId="{CDE9B1CD-6D52-488C-A67F-9A95539A5FE7}">
      <dsp:nvSpPr>
        <dsp:cNvPr id="0" name=""/>
        <dsp:cNvSpPr/>
      </dsp:nvSpPr>
      <dsp:spPr>
        <a:xfrm>
          <a:off x="7877958" y="1103471"/>
          <a:ext cx="2800573" cy="239085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s-ES" sz="2700" kern="1200" dirty="0"/>
            <a:t>Algo  muy importante para el desarrollo de un lenguaje es la comunidad</a:t>
          </a:r>
          <a:endParaRPr lang="es-BO" sz="2700" kern="1200" dirty="0"/>
        </a:p>
      </dsp:txBody>
      <dsp:txXfrm>
        <a:off x="7947984" y="1173497"/>
        <a:ext cx="2660521" cy="225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919D0-5435-491B-92F7-0F5DCF11D712}">
      <dsp:nvSpPr>
        <dsp:cNvPr id="0" name=""/>
        <dsp:cNvSpPr/>
      </dsp:nvSpPr>
      <dsp:spPr>
        <a:xfrm>
          <a:off x="1491" y="1075744"/>
          <a:ext cx="1874167" cy="1075778"/>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s-ES" sz="1400" b="1" i="0" kern="1200" dirty="0"/>
            <a:t>Velocidad lenta.</a:t>
          </a:r>
          <a:r>
            <a:rPr lang="es-ES" sz="1400" b="0" i="0" kern="1200" dirty="0"/>
            <a:t> </a:t>
          </a:r>
          <a:endParaRPr lang="es-BO" sz="1400" kern="1200" dirty="0"/>
        </a:p>
      </dsp:txBody>
      <dsp:txXfrm>
        <a:off x="1491" y="1075744"/>
        <a:ext cx="1874167" cy="717185"/>
      </dsp:txXfrm>
    </dsp:sp>
    <dsp:sp modelId="{B36EAD6E-245A-4247-8629-969D4EEB8996}">
      <dsp:nvSpPr>
        <dsp:cNvPr id="0" name=""/>
        <dsp:cNvSpPr/>
      </dsp:nvSpPr>
      <dsp:spPr>
        <a:xfrm>
          <a:off x="385357" y="1792930"/>
          <a:ext cx="1874167" cy="1808099"/>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dirty="0"/>
            <a:t>Primeramente, hay que añadir que esto hace referencia a su capacidad de ejecución. </a:t>
          </a:r>
          <a:r>
            <a:rPr lang="es-ES" sz="1400" b="1" i="0" kern="1200" dirty="0"/>
            <a:t>Aprendizaje. </a:t>
          </a:r>
          <a:endParaRPr lang="es-BO" sz="1400" kern="1200" dirty="0"/>
        </a:p>
      </dsp:txBody>
      <dsp:txXfrm>
        <a:off x="438314" y="1845887"/>
        <a:ext cx="1768253" cy="1702185"/>
      </dsp:txXfrm>
    </dsp:sp>
    <dsp:sp modelId="{D79D6115-295A-4412-A19A-71D1720106D3}">
      <dsp:nvSpPr>
        <dsp:cNvPr id="0" name=""/>
        <dsp:cNvSpPr/>
      </dsp:nvSpPr>
      <dsp:spPr>
        <a:xfrm>
          <a:off x="2159776" y="1201030"/>
          <a:ext cx="602328" cy="46661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BO" sz="1100" kern="1200"/>
        </a:p>
      </dsp:txBody>
      <dsp:txXfrm>
        <a:off x="2159776" y="1294353"/>
        <a:ext cx="462344" cy="279967"/>
      </dsp:txXfrm>
    </dsp:sp>
    <dsp:sp modelId="{EBBF2C55-37E9-4407-A22F-70B912C777B5}">
      <dsp:nvSpPr>
        <dsp:cNvPr id="0" name=""/>
        <dsp:cNvSpPr/>
      </dsp:nvSpPr>
      <dsp:spPr>
        <a:xfrm>
          <a:off x="3012127" y="1075744"/>
          <a:ext cx="1874167" cy="1075778"/>
        </a:xfrm>
        <a:prstGeom prst="roundRect">
          <a:avLst>
            <a:gd name="adj" fmla="val 10000"/>
          </a:avLst>
        </a:prstGeom>
        <a:solidFill>
          <a:schemeClr val="accent3">
            <a:hueOff val="351293"/>
            <a:satOff val="-23061"/>
            <a:lumOff val="10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s-ES" sz="1400" b="1" i="0" kern="1200" dirty="0"/>
            <a:t>Hosting.</a:t>
          </a:r>
          <a:r>
            <a:rPr lang="es-ES" sz="1400" b="0" i="0" kern="1200" dirty="0"/>
            <a:t> </a:t>
          </a:r>
        </a:p>
      </dsp:txBody>
      <dsp:txXfrm>
        <a:off x="3012127" y="1075744"/>
        <a:ext cx="1874167" cy="717185"/>
      </dsp:txXfrm>
    </dsp:sp>
    <dsp:sp modelId="{DF860978-84F7-4070-A69B-78138111ED93}">
      <dsp:nvSpPr>
        <dsp:cNvPr id="0" name=""/>
        <dsp:cNvSpPr/>
      </dsp:nvSpPr>
      <dsp:spPr>
        <a:xfrm>
          <a:off x="3395992" y="1792930"/>
          <a:ext cx="1874167" cy="1808099"/>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351293"/>
              <a:satOff val="-23061"/>
              <a:lumOff val="10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a:t>En </a:t>
          </a:r>
          <a:r>
            <a:rPr lang="es-ES" sz="1400" b="0" i="0" kern="1200" dirty="0"/>
            <a:t>general, no todos los servicios de hosting están preparados para soportar lo que se crea con Python.</a:t>
          </a:r>
        </a:p>
      </dsp:txBody>
      <dsp:txXfrm>
        <a:off x="3448949" y="1845887"/>
        <a:ext cx="1768253" cy="1702185"/>
      </dsp:txXfrm>
    </dsp:sp>
    <dsp:sp modelId="{2E5B2FD8-5943-472D-8038-344A41416212}">
      <dsp:nvSpPr>
        <dsp:cNvPr id="0" name=""/>
        <dsp:cNvSpPr/>
      </dsp:nvSpPr>
      <dsp:spPr>
        <a:xfrm>
          <a:off x="5170411" y="1201030"/>
          <a:ext cx="602328" cy="466613"/>
        </a:xfrm>
        <a:prstGeom prst="rightArrow">
          <a:avLst>
            <a:gd name="adj1" fmla="val 60000"/>
            <a:gd name="adj2" fmla="val 50000"/>
          </a:avLst>
        </a:prstGeom>
        <a:solidFill>
          <a:schemeClr val="accent3">
            <a:hueOff val="526940"/>
            <a:satOff val="-34591"/>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BO" sz="1100" kern="1200"/>
        </a:p>
      </dsp:txBody>
      <dsp:txXfrm>
        <a:off x="5170411" y="1294353"/>
        <a:ext cx="462344" cy="279967"/>
      </dsp:txXfrm>
    </dsp:sp>
    <dsp:sp modelId="{AFC8E481-3BDA-4CCC-894B-C9026F598033}">
      <dsp:nvSpPr>
        <dsp:cNvPr id="0" name=""/>
        <dsp:cNvSpPr/>
      </dsp:nvSpPr>
      <dsp:spPr>
        <a:xfrm>
          <a:off x="6022762" y="1075744"/>
          <a:ext cx="1874167" cy="1075778"/>
        </a:xfrm>
        <a:prstGeom prst="roundRect">
          <a:avLst>
            <a:gd name="adj" fmla="val 10000"/>
          </a:avLst>
        </a:prstGeom>
        <a:solidFill>
          <a:schemeClr val="accent3">
            <a:hueOff val="702587"/>
            <a:satOff val="-46121"/>
            <a:lumOff val="209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s-ES" sz="1400" b="1" i="0" kern="1200" dirty="0"/>
            <a:t>Mala opción para aplicaciones móviles. </a:t>
          </a:r>
          <a:endParaRPr lang="es-ES" sz="1400" b="0" i="0" kern="1200" dirty="0"/>
        </a:p>
      </dsp:txBody>
      <dsp:txXfrm>
        <a:off x="6022762" y="1075744"/>
        <a:ext cx="1874167" cy="717185"/>
      </dsp:txXfrm>
    </dsp:sp>
    <dsp:sp modelId="{A6D78DE6-5E19-469E-BE0C-B894C624E005}">
      <dsp:nvSpPr>
        <dsp:cNvPr id="0" name=""/>
        <dsp:cNvSpPr/>
      </dsp:nvSpPr>
      <dsp:spPr>
        <a:xfrm>
          <a:off x="6406628" y="1792930"/>
          <a:ext cx="1874167" cy="1808099"/>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702587"/>
              <a:satOff val="-46121"/>
              <a:lumOff val="20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dirty="0"/>
            <a:t>Debido a que se considera lento en ejecución, no se recomienda para la ejecución y creación de aplicaciones móviles. </a:t>
          </a:r>
        </a:p>
      </dsp:txBody>
      <dsp:txXfrm>
        <a:off x="6459585" y="1845887"/>
        <a:ext cx="1768253" cy="1702185"/>
      </dsp:txXfrm>
    </dsp:sp>
    <dsp:sp modelId="{6DC04BF9-3AA5-4069-9A4D-60F580D39F66}">
      <dsp:nvSpPr>
        <dsp:cNvPr id="0" name=""/>
        <dsp:cNvSpPr/>
      </dsp:nvSpPr>
      <dsp:spPr>
        <a:xfrm>
          <a:off x="8181047" y="1201030"/>
          <a:ext cx="602328" cy="466613"/>
        </a:xfrm>
        <a:prstGeom prst="rightArrow">
          <a:avLst>
            <a:gd name="adj1" fmla="val 60000"/>
            <a:gd name="adj2" fmla="val 50000"/>
          </a:avLst>
        </a:prstGeom>
        <a:solidFill>
          <a:schemeClr val="accent3">
            <a:hueOff val="1053880"/>
            <a:satOff val="-69182"/>
            <a:lumOff val="31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BO" sz="1100" kern="1200"/>
        </a:p>
      </dsp:txBody>
      <dsp:txXfrm>
        <a:off x="8181047" y="1294353"/>
        <a:ext cx="462344" cy="279967"/>
      </dsp:txXfrm>
    </dsp:sp>
    <dsp:sp modelId="{B269FA9E-79D5-4679-B93A-852569626A75}">
      <dsp:nvSpPr>
        <dsp:cNvPr id="0" name=""/>
        <dsp:cNvSpPr/>
      </dsp:nvSpPr>
      <dsp:spPr>
        <a:xfrm>
          <a:off x="9033398" y="1075744"/>
          <a:ext cx="1874167" cy="1075778"/>
        </a:xfrm>
        <a:prstGeom prst="roundRect">
          <a:avLst>
            <a:gd name="adj" fmla="val 10000"/>
          </a:avLst>
        </a:prstGeom>
        <a:solidFill>
          <a:schemeClr val="accent3">
            <a:hueOff val="1053880"/>
            <a:satOff val="-69182"/>
            <a:lumOff val="313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s-ES" sz="1400" b="1" i="0" kern="1200" dirty="0"/>
            <a:t>Consumo de memoria.</a:t>
          </a:r>
          <a:r>
            <a:rPr lang="es-ES" sz="1400" b="0" i="0" kern="1200" dirty="0"/>
            <a:t> </a:t>
          </a:r>
        </a:p>
      </dsp:txBody>
      <dsp:txXfrm>
        <a:off x="9033398" y="1075744"/>
        <a:ext cx="1874167" cy="717185"/>
      </dsp:txXfrm>
    </dsp:sp>
    <dsp:sp modelId="{817A016B-6AF4-418E-AB16-3CADFB77CA42}">
      <dsp:nvSpPr>
        <dsp:cNvPr id="0" name=""/>
        <dsp:cNvSpPr/>
      </dsp:nvSpPr>
      <dsp:spPr>
        <a:xfrm>
          <a:off x="9417264" y="1792930"/>
          <a:ext cx="1874167" cy="1808099"/>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1053880"/>
              <a:satOff val="-69182"/>
              <a:lumOff val="31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dirty="0"/>
            <a:t>Su consumo de memoria es bastante alto, esto en vista de que ofrece una gran flexibilidad en los tipos de datos.</a:t>
          </a:r>
        </a:p>
      </dsp:txBody>
      <dsp:txXfrm>
        <a:off x="9470221" y="1845887"/>
        <a:ext cx="1768253" cy="170218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a:extLst>
              <a:ext uri="{FF2B5EF4-FFF2-40B4-BE49-F238E27FC236}">
                <a16:creationId xmlns:a16="http://schemas.microsoft.com/office/drawing/2014/main"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17/03/2023</a:t>
            </a:fld>
            <a:endParaRPr lang="es-ES" dirty="0"/>
          </a:p>
        </p:txBody>
      </p:sp>
      <p:sp>
        <p:nvSpPr>
          <p:cNvPr id="4" name="Marcador de pie de página 3">
            <a:extLst>
              <a:ext uri="{FF2B5EF4-FFF2-40B4-BE49-F238E27FC236}">
                <a16:creationId xmlns:a16="http://schemas.microsoft.com/office/drawing/2014/main"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a:extLst>
              <a:ext uri="{FF2B5EF4-FFF2-40B4-BE49-F238E27FC236}">
                <a16:creationId xmlns:a16="http://schemas.microsoft.com/office/drawing/2014/main"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dirty="0"/>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16/03/2023</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dirty="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dirty="0"/>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B6CC092-CABA-48D0-B3F7-B535EA5228F9}" type="slidenum">
              <a:rPr lang="es-ES" smtClean="0"/>
              <a:t>2</a:t>
            </a:fld>
            <a:endParaRPr lang="es-ES" dirty="0"/>
          </a:p>
        </p:txBody>
      </p:sp>
    </p:spTree>
    <p:extLst>
      <p:ext uri="{BB962C8B-B14F-4D97-AF65-F5344CB8AC3E}">
        <p14:creationId xmlns:p14="http://schemas.microsoft.com/office/powerpoint/2010/main" val="2708941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B6CC092-CABA-48D0-B3F7-B535EA5228F9}" type="slidenum">
              <a:rPr lang="es-ES" smtClean="0"/>
              <a:t>18</a:t>
            </a:fld>
            <a:endParaRPr lang="es-ES" dirty="0"/>
          </a:p>
        </p:txBody>
      </p:sp>
    </p:spTree>
    <p:extLst>
      <p:ext uri="{BB962C8B-B14F-4D97-AF65-F5344CB8AC3E}">
        <p14:creationId xmlns:p14="http://schemas.microsoft.com/office/powerpoint/2010/main" val="33594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7F3AD093-6935-4E25-8E83-BEC3D2E3622E}" type="datetime1">
              <a:rPr lang="es-ES" noProof="0" smtClean="0"/>
              <a:t>16/03/2023</a:t>
            </a:fld>
            <a:endParaRPr lang="es-ES" noProof="0" dirty="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dirty="0"/>
          </a:p>
        </p:txBody>
      </p:sp>
      <p:sp>
        <p:nvSpPr>
          <p:cNvPr id="6" name="Marcador de posición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90FE6873-B7CD-47F1-B4BA-70026F4A4FD4}" type="datetime1">
              <a:rPr lang="es-ES" noProof="0" smtClean="0"/>
              <a:t>16/03/2023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6AA1814-B970-47C5-B4E1-BCA0D77E15F3}" type="datetime1">
              <a:rPr lang="es-ES" noProof="0" smtClean="0"/>
              <a:t>16/03/2023</a:t>
            </a:fld>
            <a:endParaRPr lang="es-ES" noProof="0" dirty="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81192" y="2180496"/>
            <a:ext cx="11029615" cy="3678303"/>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3ECF8AC2-1C52-4F78-88EE-331D670B19A5}" type="datetime1">
              <a:rPr lang="es-ES" noProof="0" smtClean="0"/>
              <a:t>16/03/2023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FE6CF4E9-F423-4970-91B6-143DF72FA056}" type="datetime1">
              <a:rPr lang="es-ES" noProof="0" smtClean="0"/>
              <a:t>16/03/2023</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3955445-6089-478A-9DA1-4738AC4A8C11}" type="datetime1">
              <a:rPr lang="es-ES" noProof="0" smtClean="0"/>
              <a:t>16/03/2023</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32D574B-5FDE-4FDF-8F45-99828D8C688F}" type="datetime1">
              <a:rPr lang="es-ES" noProof="0" smtClean="0"/>
              <a:t>16/03/2023</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posición de fecha 2"/>
          <p:cNvSpPr>
            <a:spLocks noGrp="1"/>
          </p:cNvSpPr>
          <p:nvPr>
            <p:ph type="dt" sz="half" idx="10"/>
          </p:nvPr>
        </p:nvSpPr>
        <p:spPr/>
        <p:txBody>
          <a:bodyPr rtlCol="0"/>
          <a:lstStyle/>
          <a:p>
            <a:pPr rtl="0"/>
            <a:fld id="{5C9631C6-D8ED-4343-819F-B7AEF7D4E056}" type="datetime1">
              <a:rPr lang="es-ES" noProof="0" smtClean="0"/>
              <a:t>16/03/2023</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146FA238-7AE4-47C1-BF2A-706B9C8FFAA8}" type="datetime1">
              <a:rPr lang="es-ES" noProof="0" smtClean="0"/>
              <a:t>16/03/2023</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Editar Estilos de texto del patrón</a:t>
            </a:r>
          </a:p>
        </p:txBody>
      </p:sp>
      <p:sp>
        <p:nvSpPr>
          <p:cNvPr id="5" name="Marcador de posición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1E6D5EDF-0088-49D6-AAFA-F513F5E3B893}" type="datetime1">
              <a:rPr lang="es-ES" noProof="0" smtClean="0"/>
              <a:t>16/03/2023</a:t>
            </a:fld>
            <a:endParaRPr lang="es-ES" noProof="0" dirty="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dirty="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dirty="0"/>
              <a:t>Haga clic en el icono para agregar una imagen</a:t>
            </a:r>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9E2E0ACB-2DC9-41EC-A846-D82D047DE411}" type="datetime1">
              <a:rPr lang="es-ES" noProof="0" smtClean="0"/>
              <a:t>16/03/2023</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8DB00A2C-96CA-430C-81E9-81B790CC7C63}" type="datetime1">
              <a:rPr lang="es-ES" noProof="0" smtClean="0"/>
              <a:t>16/03/2023</a:t>
            </a:fld>
            <a:endParaRPr lang="es-ES" noProof="0" dirty="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dirty="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7" name="Imagen 6">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t="5000" b="5000"/>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3960631"/>
            <a:ext cx="10993549" cy="1506613"/>
          </a:xfrm>
        </p:spPr>
        <p:txBody>
          <a:bodyPr rtlCol="0">
            <a:noAutofit/>
          </a:bodyPr>
          <a:lstStyle/>
          <a:p>
            <a:pPr rtl="0"/>
            <a:r>
              <a:rPr lang="es-ES" dirty="0">
                <a:solidFill>
                  <a:schemeClr val="bg1"/>
                </a:solidFill>
              </a:rPr>
              <a:t>INTRODUCCIÓN AL LENGUAJE DE PROGRAMACIÓN</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a:solidFill>
                  <a:srgbClr val="7CEBFF"/>
                </a:solidFill>
              </a:rPr>
              <a:t>Ing. rudy Luis Manzaneda veizaga</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2908F-661F-4E70-9CB5-6771F23EF3F8}"/>
              </a:ext>
            </a:extLst>
          </p:cNvPr>
          <p:cNvSpPr>
            <a:spLocks noGrp="1"/>
          </p:cNvSpPr>
          <p:nvPr>
            <p:ph type="title"/>
          </p:nvPr>
        </p:nvSpPr>
        <p:spPr/>
        <p:txBody>
          <a:bodyPr/>
          <a:lstStyle/>
          <a:p>
            <a:r>
              <a:rPr lang="es-BO" dirty="0"/>
              <a:t>Usos de PYTHON</a:t>
            </a:r>
          </a:p>
        </p:txBody>
      </p:sp>
      <p:sp>
        <p:nvSpPr>
          <p:cNvPr id="3" name="Marcador de contenido 2">
            <a:extLst>
              <a:ext uri="{FF2B5EF4-FFF2-40B4-BE49-F238E27FC236}">
                <a16:creationId xmlns:a16="http://schemas.microsoft.com/office/drawing/2014/main" id="{0AE42B7F-6927-45A6-8F9B-8FAE4B1A21A6}"/>
              </a:ext>
            </a:extLst>
          </p:cNvPr>
          <p:cNvSpPr>
            <a:spLocks noGrp="1"/>
          </p:cNvSpPr>
          <p:nvPr>
            <p:ph idx="1"/>
          </p:nvPr>
        </p:nvSpPr>
        <p:spPr/>
        <p:txBody>
          <a:bodyPr/>
          <a:lstStyle/>
          <a:p>
            <a:endParaRPr lang="es-BO" dirty="0"/>
          </a:p>
        </p:txBody>
      </p:sp>
      <p:pic>
        <p:nvPicPr>
          <p:cNvPr id="5" name="Imagen 4">
            <a:extLst>
              <a:ext uri="{FF2B5EF4-FFF2-40B4-BE49-F238E27FC236}">
                <a16:creationId xmlns:a16="http://schemas.microsoft.com/office/drawing/2014/main" id="{D0541D06-D53C-4928-97D0-59B1B408ACB2}"/>
              </a:ext>
            </a:extLst>
          </p:cNvPr>
          <p:cNvPicPr>
            <a:picLocks noChangeAspect="1"/>
          </p:cNvPicPr>
          <p:nvPr/>
        </p:nvPicPr>
        <p:blipFill rotWithShape="1">
          <a:blip r:embed="rId2"/>
          <a:srcRect l="-761" t="22809" r="761" b="-4429"/>
          <a:stretch/>
        </p:blipFill>
        <p:spPr>
          <a:xfrm>
            <a:off x="410817" y="1715956"/>
            <a:ext cx="11199990" cy="5142044"/>
          </a:xfrm>
          <a:prstGeom prst="rect">
            <a:avLst/>
          </a:prstGeom>
        </p:spPr>
      </p:pic>
    </p:spTree>
    <p:extLst>
      <p:ext uri="{BB962C8B-B14F-4D97-AF65-F5344CB8AC3E}">
        <p14:creationId xmlns:p14="http://schemas.microsoft.com/office/powerpoint/2010/main" val="129644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2146BB-C6F2-4980-AE01-005F7A35BCF4}"/>
              </a:ext>
            </a:extLst>
          </p:cNvPr>
          <p:cNvSpPr>
            <a:spLocks noGrp="1"/>
          </p:cNvSpPr>
          <p:nvPr>
            <p:ph type="title"/>
          </p:nvPr>
        </p:nvSpPr>
        <p:spPr/>
        <p:txBody>
          <a:bodyPr/>
          <a:lstStyle/>
          <a:p>
            <a:r>
              <a:rPr lang="es-BO" dirty="0"/>
              <a:t>Empresas que usan python</a:t>
            </a:r>
          </a:p>
        </p:txBody>
      </p:sp>
      <p:sp>
        <p:nvSpPr>
          <p:cNvPr id="3" name="Marcador de contenido 2">
            <a:extLst>
              <a:ext uri="{FF2B5EF4-FFF2-40B4-BE49-F238E27FC236}">
                <a16:creationId xmlns:a16="http://schemas.microsoft.com/office/drawing/2014/main" id="{58EB915B-F099-46A7-A18A-0B55431CD981}"/>
              </a:ext>
            </a:extLst>
          </p:cNvPr>
          <p:cNvSpPr>
            <a:spLocks noGrp="1"/>
          </p:cNvSpPr>
          <p:nvPr>
            <p:ph idx="1"/>
          </p:nvPr>
        </p:nvSpPr>
        <p:spPr/>
        <p:txBody>
          <a:bodyPr/>
          <a:lstStyle/>
          <a:p>
            <a:endParaRPr lang="es-BO"/>
          </a:p>
        </p:txBody>
      </p:sp>
      <p:pic>
        <p:nvPicPr>
          <p:cNvPr id="5" name="Imagen 4">
            <a:extLst>
              <a:ext uri="{FF2B5EF4-FFF2-40B4-BE49-F238E27FC236}">
                <a16:creationId xmlns:a16="http://schemas.microsoft.com/office/drawing/2014/main" id="{B58F8D7C-35DE-4E62-B626-854198FBA313}"/>
              </a:ext>
            </a:extLst>
          </p:cNvPr>
          <p:cNvPicPr>
            <a:picLocks noChangeAspect="1"/>
          </p:cNvPicPr>
          <p:nvPr/>
        </p:nvPicPr>
        <p:blipFill rotWithShape="1">
          <a:blip r:embed="rId2"/>
          <a:srcRect l="-761" t="31791" r="761" b="-3671"/>
          <a:stretch/>
        </p:blipFill>
        <p:spPr>
          <a:xfrm>
            <a:off x="-106018" y="1828800"/>
            <a:ext cx="12298018" cy="4929608"/>
          </a:xfrm>
          <a:prstGeom prst="rect">
            <a:avLst/>
          </a:prstGeom>
        </p:spPr>
      </p:pic>
    </p:spTree>
    <p:extLst>
      <p:ext uri="{BB962C8B-B14F-4D97-AF65-F5344CB8AC3E}">
        <p14:creationId xmlns:p14="http://schemas.microsoft.com/office/powerpoint/2010/main" val="284918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3CD64-A6E9-4C91-A5D3-6DDEBD250C3F}"/>
              </a:ext>
            </a:extLst>
          </p:cNvPr>
          <p:cNvSpPr>
            <a:spLocks noGrp="1"/>
          </p:cNvSpPr>
          <p:nvPr>
            <p:ph type="title"/>
          </p:nvPr>
        </p:nvSpPr>
        <p:spPr/>
        <p:txBody>
          <a:bodyPr/>
          <a:lstStyle/>
          <a:p>
            <a:r>
              <a:rPr lang="es-BO" dirty="0"/>
              <a:t>Comparación DE SINTAXIS</a:t>
            </a:r>
          </a:p>
        </p:txBody>
      </p:sp>
      <p:sp>
        <p:nvSpPr>
          <p:cNvPr id="3" name="Marcador de contenido 2">
            <a:extLst>
              <a:ext uri="{FF2B5EF4-FFF2-40B4-BE49-F238E27FC236}">
                <a16:creationId xmlns:a16="http://schemas.microsoft.com/office/drawing/2014/main" id="{33ECB78F-FEB4-4767-8741-F5A013E11330}"/>
              </a:ext>
            </a:extLst>
          </p:cNvPr>
          <p:cNvSpPr>
            <a:spLocks noGrp="1"/>
          </p:cNvSpPr>
          <p:nvPr>
            <p:ph idx="1"/>
          </p:nvPr>
        </p:nvSpPr>
        <p:spPr/>
        <p:txBody>
          <a:bodyPr/>
          <a:lstStyle/>
          <a:p>
            <a:endParaRPr lang="es-BO"/>
          </a:p>
        </p:txBody>
      </p:sp>
      <p:pic>
        <p:nvPicPr>
          <p:cNvPr id="5" name="Imagen 4">
            <a:extLst>
              <a:ext uri="{FF2B5EF4-FFF2-40B4-BE49-F238E27FC236}">
                <a16:creationId xmlns:a16="http://schemas.microsoft.com/office/drawing/2014/main" id="{8325EE00-A0E9-4505-9E2B-FD8923379989}"/>
              </a:ext>
            </a:extLst>
          </p:cNvPr>
          <p:cNvPicPr>
            <a:picLocks noChangeAspect="1"/>
          </p:cNvPicPr>
          <p:nvPr/>
        </p:nvPicPr>
        <p:blipFill rotWithShape="1">
          <a:blip r:embed="rId2"/>
          <a:srcRect l="8044" t="31795" r="5870" b="7346"/>
          <a:stretch/>
        </p:blipFill>
        <p:spPr>
          <a:xfrm>
            <a:off x="848137" y="1882532"/>
            <a:ext cx="10495723" cy="4173712"/>
          </a:xfrm>
          <a:prstGeom prst="rect">
            <a:avLst/>
          </a:prstGeom>
        </p:spPr>
      </p:pic>
    </p:spTree>
    <p:extLst>
      <p:ext uri="{BB962C8B-B14F-4D97-AF65-F5344CB8AC3E}">
        <p14:creationId xmlns:p14="http://schemas.microsoft.com/office/powerpoint/2010/main" val="412631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93EA81-7EBE-4D47-A491-093076E2B33B}"/>
              </a:ext>
            </a:extLst>
          </p:cNvPr>
          <p:cNvSpPr>
            <a:spLocks noGrp="1"/>
          </p:cNvSpPr>
          <p:nvPr>
            <p:ph type="title"/>
          </p:nvPr>
        </p:nvSpPr>
        <p:spPr/>
        <p:txBody>
          <a:bodyPr/>
          <a:lstStyle/>
          <a:p>
            <a:r>
              <a:rPr lang="es-BO" dirty="0"/>
              <a:t>VENTAJAS</a:t>
            </a:r>
          </a:p>
        </p:txBody>
      </p:sp>
      <p:graphicFrame>
        <p:nvGraphicFramePr>
          <p:cNvPr id="4" name="Marcador de contenido 3">
            <a:extLst>
              <a:ext uri="{FF2B5EF4-FFF2-40B4-BE49-F238E27FC236}">
                <a16:creationId xmlns:a16="http://schemas.microsoft.com/office/drawing/2014/main" id="{B30CCE4F-899F-4889-A603-5B19098870B8}"/>
              </a:ext>
            </a:extLst>
          </p:cNvPr>
          <p:cNvGraphicFramePr>
            <a:graphicFrameLocks noGrp="1"/>
          </p:cNvGraphicFramePr>
          <p:nvPr>
            <p:ph idx="1"/>
            <p:extLst>
              <p:ext uri="{D42A27DB-BD31-4B8C-83A1-F6EECF244321}">
                <p14:modId xmlns:p14="http://schemas.microsoft.com/office/powerpoint/2010/main" val="256692935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55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93EA81-7EBE-4D47-A491-093076E2B33B}"/>
              </a:ext>
            </a:extLst>
          </p:cNvPr>
          <p:cNvSpPr>
            <a:spLocks noGrp="1"/>
          </p:cNvSpPr>
          <p:nvPr>
            <p:ph type="title"/>
          </p:nvPr>
        </p:nvSpPr>
        <p:spPr/>
        <p:txBody>
          <a:bodyPr/>
          <a:lstStyle/>
          <a:p>
            <a:r>
              <a:rPr lang="es-BO" dirty="0"/>
              <a:t>VENTAJAS</a:t>
            </a:r>
          </a:p>
        </p:txBody>
      </p:sp>
      <p:graphicFrame>
        <p:nvGraphicFramePr>
          <p:cNvPr id="4" name="Marcador de contenido 3">
            <a:extLst>
              <a:ext uri="{FF2B5EF4-FFF2-40B4-BE49-F238E27FC236}">
                <a16:creationId xmlns:a16="http://schemas.microsoft.com/office/drawing/2014/main" id="{B30CCE4F-899F-4889-A603-5B19098870B8}"/>
              </a:ext>
            </a:extLst>
          </p:cNvPr>
          <p:cNvGraphicFramePr>
            <a:graphicFrameLocks noGrp="1"/>
          </p:cNvGraphicFramePr>
          <p:nvPr>
            <p:ph idx="1"/>
            <p:extLst>
              <p:ext uri="{D42A27DB-BD31-4B8C-83A1-F6EECF244321}">
                <p14:modId xmlns:p14="http://schemas.microsoft.com/office/powerpoint/2010/main" val="53280861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102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A60DB-3C77-4FAA-A3CE-A4A0475F5D36}"/>
              </a:ext>
            </a:extLst>
          </p:cNvPr>
          <p:cNvSpPr>
            <a:spLocks noGrp="1"/>
          </p:cNvSpPr>
          <p:nvPr>
            <p:ph type="title"/>
          </p:nvPr>
        </p:nvSpPr>
        <p:spPr/>
        <p:txBody>
          <a:bodyPr/>
          <a:lstStyle/>
          <a:p>
            <a:r>
              <a:rPr lang="es-BO" dirty="0"/>
              <a:t>Desventajas</a:t>
            </a:r>
          </a:p>
        </p:txBody>
      </p:sp>
      <p:graphicFrame>
        <p:nvGraphicFramePr>
          <p:cNvPr id="4" name="Marcador de contenido 3">
            <a:extLst>
              <a:ext uri="{FF2B5EF4-FFF2-40B4-BE49-F238E27FC236}">
                <a16:creationId xmlns:a16="http://schemas.microsoft.com/office/drawing/2014/main" id="{7D6AEB0B-AC34-4416-B24B-582191261CED}"/>
              </a:ext>
            </a:extLst>
          </p:cNvPr>
          <p:cNvGraphicFramePr>
            <a:graphicFrameLocks noGrp="1"/>
          </p:cNvGraphicFramePr>
          <p:nvPr>
            <p:ph idx="1"/>
            <p:extLst>
              <p:ext uri="{D42A27DB-BD31-4B8C-83A1-F6EECF244321}">
                <p14:modId xmlns:p14="http://schemas.microsoft.com/office/powerpoint/2010/main" val="3318766488"/>
              </p:ext>
            </p:extLst>
          </p:nvPr>
        </p:nvGraphicFramePr>
        <p:xfrm>
          <a:off x="581024" y="2181224"/>
          <a:ext cx="11292923" cy="4676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17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4F9A6F-9A71-4229-B2A5-5081E5D99242}"/>
              </a:ext>
            </a:extLst>
          </p:cNvPr>
          <p:cNvSpPr>
            <a:spLocks noGrp="1"/>
          </p:cNvSpPr>
          <p:nvPr>
            <p:ph idx="1"/>
          </p:nvPr>
        </p:nvSpPr>
        <p:spPr/>
        <p:txBody>
          <a:bodyPr/>
          <a:lstStyle/>
          <a:p>
            <a:endParaRPr lang="es-BO"/>
          </a:p>
        </p:txBody>
      </p:sp>
      <p:pic>
        <p:nvPicPr>
          <p:cNvPr id="6" name="Imagen 5">
            <a:extLst>
              <a:ext uri="{FF2B5EF4-FFF2-40B4-BE49-F238E27FC236}">
                <a16:creationId xmlns:a16="http://schemas.microsoft.com/office/drawing/2014/main" id="{D92E94A5-4549-4CCB-BA75-16247ACF4FFA}"/>
              </a:ext>
            </a:extLst>
          </p:cNvPr>
          <p:cNvPicPr>
            <a:picLocks noChangeAspect="1"/>
          </p:cNvPicPr>
          <p:nvPr/>
        </p:nvPicPr>
        <p:blipFill rotWithShape="1">
          <a:blip r:embed="rId2"/>
          <a:srcRect t="14570"/>
          <a:stretch/>
        </p:blipFill>
        <p:spPr>
          <a:xfrm>
            <a:off x="-1" y="499600"/>
            <a:ext cx="12192000" cy="5858799"/>
          </a:xfrm>
          <a:prstGeom prst="rect">
            <a:avLst/>
          </a:prstGeom>
        </p:spPr>
      </p:pic>
      <p:sp>
        <p:nvSpPr>
          <p:cNvPr id="4" name="AutoShape 2">
            <a:extLst>
              <a:ext uri="{FF2B5EF4-FFF2-40B4-BE49-F238E27FC236}">
                <a16:creationId xmlns:a16="http://schemas.microsoft.com/office/drawing/2014/main" id="{206CA188-DE69-49CD-8E3A-1F2639B73164}"/>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BO"/>
          </a:p>
        </p:txBody>
      </p:sp>
    </p:spTree>
    <p:extLst>
      <p:ext uri="{BB962C8B-B14F-4D97-AF65-F5344CB8AC3E}">
        <p14:creationId xmlns:p14="http://schemas.microsoft.com/office/powerpoint/2010/main" val="1173733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EF631-5D43-4895-B9FC-954E9B7DC944}"/>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2FC8D538-CA85-4AC6-8407-21E29C86A054}"/>
              </a:ext>
            </a:extLst>
          </p:cNvPr>
          <p:cNvSpPr>
            <a:spLocks noGrp="1"/>
          </p:cNvSpPr>
          <p:nvPr>
            <p:ph idx="1"/>
          </p:nvPr>
        </p:nvSpPr>
        <p:spPr/>
        <p:txBody>
          <a:bodyPr/>
          <a:lstStyle/>
          <a:p>
            <a:endParaRPr lang="es-BO" dirty="0"/>
          </a:p>
        </p:txBody>
      </p:sp>
      <p:pic>
        <p:nvPicPr>
          <p:cNvPr id="5" name="Imagen 4">
            <a:extLst>
              <a:ext uri="{FF2B5EF4-FFF2-40B4-BE49-F238E27FC236}">
                <a16:creationId xmlns:a16="http://schemas.microsoft.com/office/drawing/2014/main" id="{F3C5BB38-46C9-405A-804A-F014B73105D9}"/>
              </a:ext>
            </a:extLst>
          </p:cNvPr>
          <p:cNvPicPr>
            <a:picLocks noChangeAspect="1"/>
          </p:cNvPicPr>
          <p:nvPr/>
        </p:nvPicPr>
        <p:blipFill rotWithShape="1">
          <a:blip r:embed="rId2"/>
          <a:srcRect b="16715"/>
          <a:stretch/>
        </p:blipFill>
        <p:spPr>
          <a:xfrm>
            <a:off x="1" y="9939"/>
            <a:ext cx="12192000" cy="6848061"/>
          </a:xfrm>
          <a:prstGeom prst="rect">
            <a:avLst/>
          </a:prstGeom>
        </p:spPr>
      </p:pic>
    </p:spTree>
    <p:extLst>
      <p:ext uri="{BB962C8B-B14F-4D97-AF65-F5344CB8AC3E}">
        <p14:creationId xmlns:p14="http://schemas.microsoft.com/office/powerpoint/2010/main" val="315268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dirty="0">
                <a:solidFill>
                  <a:srgbClr val="FFFFFF"/>
                </a:solidFill>
              </a:rPr>
              <a:t>Gracias</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es-ES" dirty="0">
                <a:solidFill>
                  <a:schemeClr val="bg2"/>
                </a:solidFill>
              </a:rPr>
              <a:t>VAMOS A LOS EJEMPLOS</a:t>
            </a:r>
          </a:p>
          <a:p>
            <a:pPr rtl="0"/>
            <a:endParaRPr lang="es-ES" dirty="0">
              <a:solidFill>
                <a:schemeClr val="bg2"/>
              </a:solidFill>
            </a:endParaRPr>
          </a:p>
          <a:p>
            <a:pPr rtl="0"/>
            <a:endParaRPr lang="es-ES" dirty="0">
              <a:solidFill>
                <a:schemeClr val="bg2"/>
              </a:solidFill>
            </a:endParaRPr>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13" name="Rectángulo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Marcador de posición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o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ángulo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s-ES" dirty="0"/>
              <a:t>TEMARIO</a:t>
            </a:r>
          </a:p>
        </p:txBody>
      </p:sp>
      <p:graphicFrame>
        <p:nvGraphicFramePr>
          <p:cNvPr id="6" name="Marcador de posición de contenido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116930736"/>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5A03A-614E-4A1C-B860-EFCB0F2AE858}"/>
              </a:ext>
            </a:extLst>
          </p:cNvPr>
          <p:cNvSpPr>
            <a:spLocks noGrp="1"/>
          </p:cNvSpPr>
          <p:nvPr>
            <p:ph type="title"/>
          </p:nvPr>
        </p:nvSpPr>
        <p:spPr/>
        <p:txBody>
          <a:bodyPr/>
          <a:lstStyle/>
          <a:p>
            <a:endParaRPr lang="es-BO" dirty="0"/>
          </a:p>
        </p:txBody>
      </p:sp>
      <p:sp>
        <p:nvSpPr>
          <p:cNvPr id="3" name="Marcador de contenido 2">
            <a:extLst>
              <a:ext uri="{FF2B5EF4-FFF2-40B4-BE49-F238E27FC236}">
                <a16:creationId xmlns:a16="http://schemas.microsoft.com/office/drawing/2014/main" id="{40D146CC-B49B-48FA-93FA-C957F15ECF46}"/>
              </a:ext>
            </a:extLst>
          </p:cNvPr>
          <p:cNvSpPr>
            <a:spLocks noGrp="1"/>
          </p:cNvSpPr>
          <p:nvPr>
            <p:ph idx="1"/>
          </p:nvPr>
        </p:nvSpPr>
        <p:spPr/>
        <p:txBody>
          <a:bodyPr/>
          <a:lstStyle/>
          <a:p>
            <a:endParaRPr lang="es-BO" dirty="0"/>
          </a:p>
        </p:txBody>
      </p:sp>
      <p:pic>
        <p:nvPicPr>
          <p:cNvPr id="3074" name="Picture 2">
            <a:extLst>
              <a:ext uri="{FF2B5EF4-FFF2-40B4-BE49-F238E27FC236}">
                <a16:creationId xmlns:a16="http://schemas.microsoft.com/office/drawing/2014/main" id="{63E8784A-97F7-45A5-AA22-5E86DD0EAD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22"/>
          <a:stretch/>
        </p:blipFill>
        <p:spPr bwMode="auto">
          <a:xfrm>
            <a:off x="1312712" y="100487"/>
            <a:ext cx="9125516" cy="6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7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9770E5-37BB-45C1-9E1E-4FD09437B79C}"/>
              </a:ext>
            </a:extLst>
          </p:cNvPr>
          <p:cNvSpPr>
            <a:spLocks noGrp="1"/>
          </p:cNvSpPr>
          <p:nvPr>
            <p:ph type="title"/>
          </p:nvPr>
        </p:nvSpPr>
        <p:spPr/>
        <p:txBody>
          <a:bodyPr/>
          <a:lstStyle/>
          <a:p>
            <a:endParaRPr lang="es-BO" dirty="0"/>
          </a:p>
        </p:txBody>
      </p:sp>
      <p:sp>
        <p:nvSpPr>
          <p:cNvPr id="3" name="Marcador de contenido 2">
            <a:extLst>
              <a:ext uri="{FF2B5EF4-FFF2-40B4-BE49-F238E27FC236}">
                <a16:creationId xmlns:a16="http://schemas.microsoft.com/office/drawing/2014/main" id="{C17E64B8-A8F5-43AE-A618-6133693A5CE6}"/>
              </a:ext>
            </a:extLst>
          </p:cNvPr>
          <p:cNvSpPr>
            <a:spLocks noGrp="1"/>
          </p:cNvSpPr>
          <p:nvPr>
            <p:ph idx="1"/>
          </p:nvPr>
        </p:nvSpPr>
        <p:spPr/>
        <p:txBody>
          <a:bodyPr/>
          <a:lstStyle/>
          <a:p>
            <a:endParaRPr lang="es-BO" dirty="0"/>
          </a:p>
        </p:txBody>
      </p:sp>
      <p:pic>
        <p:nvPicPr>
          <p:cNvPr id="2050" name="Picture 2">
            <a:extLst>
              <a:ext uri="{FF2B5EF4-FFF2-40B4-BE49-F238E27FC236}">
                <a16:creationId xmlns:a16="http://schemas.microsoft.com/office/drawing/2014/main" id="{1C5A046F-84A8-4137-8B34-ECBFABD78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85" y="367405"/>
            <a:ext cx="10806627" cy="612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6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A90A7-B34A-4CD4-B8F3-4A9440F9A465}"/>
              </a:ext>
            </a:extLst>
          </p:cNvPr>
          <p:cNvSpPr>
            <a:spLocks noGrp="1"/>
          </p:cNvSpPr>
          <p:nvPr>
            <p:ph type="title"/>
          </p:nvPr>
        </p:nvSpPr>
        <p:spPr/>
        <p:txBody>
          <a:bodyPr/>
          <a:lstStyle/>
          <a:p>
            <a:endParaRPr lang="es-BO" dirty="0"/>
          </a:p>
        </p:txBody>
      </p:sp>
      <p:pic>
        <p:nvPicPr>
          <p:cNvPr id="5" name="Marcador de contenido 4">
            <a:extLst>
              <a:ext uri="{FF2B5EF4-FFF2-40B4-BE49-F238E27FC236}">
                <a16:creationId xmlns:a16="http://schemas.microsoft.com/office/drawing/2014/main" id="{CA481C51-EEB4-42AD-94BF-E9EB9F011448}"/>
              </a:ext>
            </a:extLst>
          </p:cNvPr>
          <p:cNvPicPr>
            <a:picLocks noGrp="1" noChangeAspect="1"/>
          </p:cNvPicPr>
          <p:nvPr>
            <p:ph idx="1"/>
          </p:nvPr>
        </p:nvPicPr>
        <p:blipFill>
          <a:blip r:embed="rId2"/>
          <a:stretch>
            <a:fillRect/>
          </a:stretch>
        </p:blipFill>
        <p:spPr>
          <a:xfrm>
            <a:off x="1121343" y="2082625"/>
            <a:ext cx="9949314" cy="3366309"/>
          </a:xfrm>
        </p:spPr>
      </p:pic>
    </p:spTree>
    <p:extLst>
      <p:ext uri="{BB962C8B-B14F-4D97-AF65-F5344CB8AC3E}">
        <p14:creationId xmlns:p14="http://schemas.microsoft.com/office/powerpoint/2010/main" val="386473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6ADF9-9C54-4659-BE51-E2B96F254EC2}"/>
              </a:ext>
            </a:extLst>
          </p:cNvPr>
          <p:cNvSpPr>
            <a:spLocks noGrp="1"/>
          </p:cNvSpPr>
          <p:nvPr>
            <p:ph type="title"/>
          </p:nvPr>
        </p:nvSpPr>
        <p:spPr/>
        <p:txBody>
          <a:bodyPr/>
          <a:lstStyle/>
          <a:p>
            <a:endParaRPr lang="es-BO" dirty="0"/>
          </a:p>
        </p:txBody>
      </p:sp>
      <p:sp>
        <p:nvSpPr>
          <p:cNvPr id="3" name="Marcador de contenido 2">
            <a:extLst>
              <a:ext uri="{FF2B5EF4-FFF2-40B4-BE49-F238E27FC236}">
                <a16:creationId xmlns:a16="http://schemas.microsoft.com/office/drawing/2014/main" id="{D54DEAF7-CF4D-446A-AAFF-F9263A2F8DEF}"/>
              </a:ext>
            </a:extLst>
          </p:cNvPr>
          <p:cNvSpPr>
            <a:spLocks noGrp="1"/>
          </p:cNvSpPr>
          <p:nvPr>
            <p:ph idx="1"/>
          </p:nvPr>
        </p:nvSpPr>
        <p:spPr/>
        <p:txBody>
          <a:bodyPr/>
          <a:lstStyle/>
          <a:p>
            <a:endParaRPr lang="es-BO" dirty="0"/>
          </a:p>
        </p:txBody>
      </p:sp>
      <p:pic>
        <p:nvPicPr>
          <p:cNvPr id="5122" name="Picture 2">
            <a:extLst>
              <a:ext uri="{FF2B5EF4-FFF2-40B4-BE49-F238E27FC236}">
                <a16:creationId xmlns:a16="http://schemas.microsoft.com/office/drawing/2014/main" id="{D0D9242D-1AFE-4FF9-A3E5-68312B77D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17" y="0"/>
            <a:ext cx="109214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6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0BC61-CFA9-4ED9-A754-1B95B43FA74D}"/>
              </a:ext>
            </a:extLst>
          </p:cNvPr>
          <p:cNvSpPr>
            <a:spLocks noGrp="1"/>
          </p:cNvSpPr>
          <p:nvPr>
            <p:ph type="title"/>
          </p:nvPr>
        </p:nvSpPr>
        <p:spPr/>
        <p:txBody>
          <a:bodyPr/>
          <a:lstStyle/>
          <a:p>
            <a:r>
              <a:rPr lang="es-BO" dirty="0"/>
              <a:t>Campos de aplicación de python</a:t>
            </a:r>
          </a:p>
        </p:txBody>
      </p:sp>
      <p:sp>
        <p:nvSpPr>
          <p:cNvPr id="3" name="Marcador de contenido 2">
            <a:extLst>
              <a:ext uri="{FF2B5EF4-FFF2-40B4-BE49-F238E27FC236}">
                <a16:creationId xmlns:a16="http://schemas.microsoft.com/office/drawing/2014/main" id="{A0761761-E8FD-46FE-98FF-BE66A864570B}"/>
              </a:ext>
            </a:extLst>
          </p:cNvPr>
          <p:cNvSpPr>
            <a:spLocks noGrp="1"/>
          </p:cNvSpPr>
          <p:nvPr>
            <p:ph idx="1"/>
          </p:nvPr>
        </p:nvSpPr>
        <p:spPr/>
        <p:txBody>
          <a:bodyPr/>
          <a:lstStyle/>
          <a:p>
            <a:endParaRPr lang="es-BO" dirty="0"/>
          </a:p>
        </p:txBody>
      </p:sp>
      <p:pic>
        <p:nvPicPr>
          <p:cNvPr id="1026" name="Picture 2">
            <a:extLst>
              <a:ext uri="{FF2B5EF4-FFF2-40B4-BE49-F238E27FC236}">
                <a16:creationId xmlns:a16="http://schemas.microsoft.com/office/drawing/2014/main" id="{D5BAD1B6-BF65-4175-8319-37CBAE546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57" b="14569"/>
          <a:stretch/>
        </p:blipFill>
        <p:spPr bwMode="auto">
          <a:xfrm>
            <a:off x="1777998" y="1715956"/>
            <a:ext cx="8246535" cy="503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73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2908F-661F-4E70-9CB5-6771F23EF3F8}"/>
              </a:ext>
            </a:extLst>
          </p:cNvPr>
          <p:cNvSpPr>
            <a:spLocks noGrp="1"/>
          </p:cNvSpPr>
          <p:nvPr>
            <p:ph type="title"/>
          </p:nvPr>
        </p:nvSpPr>
        <p:spPr/>
        <p:txBody>
          <a:bodyPr/>
          <a:lstStyle/>
          <a:p>
            <a:r>
              <a:rPr lang="es-BO" dirty="0"/>
              <a:t>Usos de PYTHON</a:t>
            </a:r>
          </a:p>
        </p:txBody>
      </p:sp>
      <p:sp>
        <p:nvSpPr>
          <p:cNvPr id="3" name="Marcador de contenido 2">
            <a:extLst>
              <a:ext uri="{FF2B5EF4-FFF2-40B4-BE49-F238E27FC236}">
                <a16:creationId xmlns:a16="http://schemas.microsoft.com/office/drawing/2014/main" id="{0AE42B7F-6927-45A6-8F9B-8FAE4B1A21A6}"/>
              </a:ext>
            </a:extLst>
          </p:cNvPr>
          <p:cNvSpPr>
            <a:spLocks noGrp="1"/>
          </p:cNvSpPr>
          <p:nvPr>
            <p:ph idx="1"/>
          </p:nvPr>
        </p:nvSpPr>
        <p:spPr/>
        <p:txBody>
          <a:bodyPr/>
          <a:lstStyle/>
          <a:p>
            <a:endParaRPr lang="es-BO"/>
          </a:p>
        </p:txBody>
      </p:sp>
      <p:pic>
        <p:nvPicPr>
          <p:cNvPr id="5" name="Imagen 4">
            <a:extLst>
              <a:ext uri="{FF2B5EF4-FFF2-40B4-BE49-F238E27FC236}">
                <a16:creationId xmlns:a16="http://schemas.microsoft.com/office/drawing/2014/main" id="{D0541D06-D53C-4928-97D0-59B1B408ACB2}"/>
              </a:ext>
            </a:extLst>
          </p:cNvPr>
          <p:cNvPicPr>
            <a:picLocks noChangeAspect="1"/>
          </p:cNvPicPr>
          <p:nvPr/>
        </p:nvPicPr>
        <p:blipFill>
          <a:blip r:embed="rId2"/>
          <a:stretch>
            <a:fillRect/>
          </a:stretch>
        </p:blipFill>
        <p:spPr>
          <a:xfrm>
            <a:off x="816352" y="1809435"/>
            <a:ext cx="10143196" cy="4706769"/>
          </a:xfrm>
          <a:prstGeom prst="rect">
            <a:avLst/>
          </a:prstGeom>
        </p:spPr>
      </p:pic>
    </p:spTree>
    <p:extLst>
      <p:ext uri="{BB962C8B-B14F-4D97-AF65-F5344CB8AC3E}">
        <p14:creationId xmlns:p14="http://schemas.microsoft.com/office/powerpoint/2010/main" val="294898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2908F-661F-4E70-9CB5-6771F23EF3F8}"/>
              </a:ext>
            </a:extLst>
          </p:cNvPr>
          <p:cNvSpPr>
            <a:spLocks noGrp="1"/>
          </p:cNvSpPr>
          <p:nvPr>
            <p:ph type="title"/>
          </p:nvPr>
        </p:nvSpPr>
        <p:spPr/>
        <p:txBody>
          <a:bodyPr/>
          <a:lstStyle/>
          <a:p>
            <a:r>
              <a:rPr lang="es-BO" dirty="0"/>
              <a:t>Usos de PYTHON</a:t>
            </a:r>
          </a:p>
        </p:txBody>
      </p:sp>
      <p:sp>
        <p:nvSpPr>
          <p:cNvPr id="3" name="Marcador de contenido 2">
            <a:extLst>
              <a:ext uri="{FF2B5EF4-FFF2-40B4-BE49-F238E27FC236}">
                <a16:creationId xmlns:a16="http://schemas.microsoft.com/office/drawing/2014/main" id="{0AE42B7F-6927-45A6-8F9B-8FAE4B1A21A6}"/>
              </a:ext>
            </a:extLst>
          </p:cNvPr>
          <p:cNvSpPr>
            <a:spLocks noGrp="1"/>
          </p:cNvSpPr>
          <p:nvPr>
            <p:ph idx="1"/>
          </p:nvPr>
        </p:nvSpPr>
        <p:spPr/>
        <p:txBody>
          <a:bodyPr/>
          <a:lstStyle/>
          <a:p>
            <a:endParaRPr lang="es-BO" dirty="0"/>
          </a:p>
        </p:txBody>
      </p:sp>
      <p:pic>
        <p:nvPicPr>
          <p:cNvPr id="5" name="Imagen 4">
            <a:extLst>
              <a:ext uri="{FF2B5EF4-FFF2-40B4-BE49-F238E27FC236}">
                <a16:creationId xmlns:a16="http://schemas.microsoft.com/office/drawing/2014/main" id="{D0541D06-D53C-4928-97D0-59B1B408ACB2}"/>
              </a:ext>
            </a:extLst>
          </p:cNvPr>
          <p:cNvPicPr>
            <a:picLocks noChangeAspect="1"/>
          </p:cNvPicPr>
          <p:nvPr/>
        </p:nvPicPr>
        <p:blipFill rotWithShape="1">
          <a:blip r:embed="rId2"/>
          <a:srcRect t="18333" b="-934"/>
          <a:stretch/>
        </p:blipFill>
        <p:spPr>
          <a:xfrm>
            <a:off x="410817" y="1715956"/>
            <a:ext cx="11199990" cy="5142044"/>
          </a:xfrm>
          <a:prstGeom prst="rect">
            <a:avLst/>
          </a:prstGeom>
        </p:spPr>
      </p:pic>
    </p:spTree>
    <p:extLst>
      <p:ext uri="{BB962C8B-B14F-4D97-AF65-F5344CB8AC3E}">
        <p14:creationId xmlns:p14="http://schemas.microsoft.com/office/powerpoint/2010/main" val="2780134593"/>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Dividendo para tecnología</Template>
  <TotalTime>3016</TotalTime>
  <Words>331</Words>
  <Application>Microsoft Office PowerPoint</Application>
  <PresentationFormat>Panorámica</PresentationFormat>
  <Paragraphs>44</Paragraphs>
  <Slides>18</Slides>
  <Notes>3</Notes>
  <HiddenSlides>1</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Gill Sans MT</vt:lpstr>
      <vt:lpstr>Wingdings 2</vt:lpstr>
      <vt:lpstr>Dividendo</vt:lpstr>
      <vt:lpstr>INTRODUCCIÓN AL LENGUAJE DE PROGRAMACIÓN</vt:lpstr>
      <vt:lpstr>TEMARIO</vt:lpstr>
      <vt:lpstr>Presentación de PowerPoint</vt:lpstr>
      <vt:lpstr>Presentación de PowerPoint</vt:lpstr>
      <vt:lpstr>Presentación de PowerPoint</vt:lpstr>
      <vt:lpstr>Presentación de PowerPoint</vt:lpstr>
      <vt:lpstr>Campos de aplicación de python</vt:lpstr>
      <vt:lpstr>Usos de PYTHON</vt:lpstr>
      <vt:lpstr>Usos de PYTHON</vt:lpstr>
      <vt:lpstr>Usos de PYTHON</vt:lpstr>
      <vt:lpstr>Empresas que usan python</vt:lpstr>
      <vt:lpstr>Comparación DE SINTAXIS</vt:lpstr>
      <vt:lpstr>VENTAJAS</vt:lpstr>
      <vt:lpstr>VENTAJAS</vt:lpstr>
      <vt:lpstr>Desventajas</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LENGUAJE DE PROGRAMACIÓN</dc:title>
  <dc:creator>Rudy Manzaneda</dc:creator>
  <cp:lastModifiedBy>Rudy Manzaneda Veizaga</cp:lastModifiedBy>
  <cp:revision>24</cp:revision>
  <dcterms:created xsi:type="dcterms:W3CDTF">2022-11-27T03:55:02Z</dcterms:created>
  <dcterms:modified xsi:type="dcterms:W3CDTF">2023-03-17T10:43:26Z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